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1F840-B7BE-4080-A740-BD790B0FDAA2}" type="datetimeFigureOut">
              <a:rPr lang="en-US" smtClean="0"/>
              <a:t>4/7/2015</a:t>
            </a:fld>
            <a:endParaRPr lang="en-MY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C47CB-2888-4E4F-9295-6A9A22B091E3}" type="slidenum">
              <a:rPr lang="en-MY" smtClean="0"/>
              <a:t>‹#›</a:t>
            </a:fld>
            <a:endParaRPr lang="en-M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1F840-B7BE-4080-A740-BD790B0FDAA2}" type="datetimeFigureOut">
              <a:rPr lang="en-US" smtClean="0"/>
              <a:t>4/7/2015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C47CB-2888-4E4F-9295-6A9A22B091E3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1F840-B7BE-4080-A740-BD790B0FDAA2}" type="datetimeFigureOut">
              <a:rPr lang="en-US" smtClean="0"/>
              <a:t>4/7/2015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C47CB-2888-4E4F-9295-6A9A22B091E3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1F840-B7BE-4080-A740-BD790B0FDAA2}" type="datetimeFigureOut">
              <a:rPr lang="en-US" smtClean="0"/>
              <a:t>4/7/2015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C47CB-2888-4E4F-9295-6A9A22B091E3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1F840-B7BE-4080-A740-BD790B0FDAA2}" type="datetimeFigureOut">
              <a:rPr lang="en-US" smtClean="0"/>
              <a:t>4/7/2015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C47CB-2888-4E4F-9295-6A9A22B091E3}" type="slidenum">
              <a:rPr lang="en-MY" smtClean="0"/>
              <a:t>‹#›</a:t>
            </a:fld>
            <a:endParaRPr lang="en-M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1F840-B7BE-4080-A740-BD790B0FDAA2}" type="datetimeFigureOut">
              <a:rPr lang="en-US" smtClean="0"/>
              <a:t>4/7/2015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C47CB-2888-4E4F-9295-6A9A22B091E3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1F840-B7BE-4080-A740-BD790B0FDAA2}" type="datetimeFigureOut">
              <a:rPr lang="en-US" smtClean="0"/>
              <a:t>4/7/2015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C47CB-2888-4E4F-9295-6A9A22B091E3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1F840-B7BE-4080-A740-BD790B0FDAA2}" type="datetimeFigureOut">
              <a:rPr lang="en-US" smtClean="0"/>
              <a:t>4/7/2015</a:t>
            </a:fld>
            <a:endParaRPr lang="en-MY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4C47CB-2888-4E4F-9295-6A9A22B091E3}" type="slidenum">
              <a:rPr lang="en-MY" smtClean="0"/>
              <a:t>‹#›</a:t>
            </a:fld>
            <a:endParaRPr lang="en-MY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1F840-B7BE-4080-A740-BD790B0FDAA2}" type="datetimeFigureOut">
              <a:rPr lang="en-US" smtClean="0"/>
              <a:t>4/7/2015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C47CB-2888-4E4F-9295-6A9A22B091E3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1F840-B7BE-4080-A740-BD790B0FDAA2}" type="datetimeFigureOut">
              <a:rPr lang="en-US" smtClean="0"/>
              <a:t>4/7/2015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D4C47CB-2888-4E4F-9295-6A9A22B091E3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A91F840-B7BE-4080-A740-BD790B0FDAA2}" type="datetimeFigureOut">
              <a:rPr lang="en-US" smtClean="0"/>
              <a:t>4/7/2015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C47CB-2888-4E4F-9295-6A9A22B091E3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A91F840-B7BE-4080-A740-BD790B0FDAA2}" type="datetimeFigureOut">
              <a:rPr lang="en-US" smtClean="0"/>
              <a:t>4/7/2015</a:t>
            </a:fld>
            <a:endParaRPr lang="en-MY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D4C47CB-2888-4E4F-9295-6A9A22B091E3}" type="slidenum">
              <a:rPr lang="en-MY" smtClean="0"/>
              <a:t>‹#›</a:t>
            </a:fld>
            <a:endParaRPr lang="en-MY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idioms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614364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By hook or by crook</a:t>
            </a:r>
          </a:p>
          <a:p>
            <a:r>
              <a:rPr lang="en-US" dirty="0" smtClean="0"/>
              <a:t>Turn over a new leaf</a:t>
            </a:r>
          </a:p>
          <a:p>
            <a:r>
              <a:rPr lang="en-US" dirty="0" smtClean="0"/>
              <a:t>Butterflies in ones tummy</a:t>
            </a:r>
          </a:p>
          <a:p>
            <a:r>
              <a:rPr lang="en-US" dirty="0" smtClean="0"/>
              <a:t>To build a castle in the air</a:t>
            </a:r>
          </a:p>
          <a:p>
            <a:r>
              <a:rPr lang="en-US" dirty="0" smtClean="0"/>
              <a:t>Blows his own trumpet</a:t>
            </a:r>
          </a:p>
          <a:p>
            <a:r>
              <a:rPr lang="en-US" dirty="0" smtClean="0"/>
              <a:t>A cold feet</a:t>
            </a:r>
          </a:p>
          <a:p>
            <a:r>
              <a:rPr lang="en-US" dirty="0" smtClean="0"/>
              <a:t>A heart to heart talk</a:t>
            </a:r>
          </a:p>
          <a:p>
            <a:r>
              <a:rPr lang="en-US" dirty="0" smtClean="0"/>
              <a:t>To eat one’s heart out – suffer in silence</a:t>
            </a:r>
          </a:p>
          <a:p>
            <a:r>
              <a:rPr lang="en-US" dirty="0" smtClean="0"/>
              <a:t>Hold your tongue – silent</a:t>
            </a:r>
          </a:p>
          <a:p>
            <a:r>
              <a:rPr lang="en-US" dirty="0" smtClean="0"/>
              <a:t>To cry for the moon – try to get one’s beyond reach</a:t>
            </a:r>
          </a:p>
          <a:p>
            <a:r>
              <a:rPr lang="en-US" dirty="0" smtClean="0"/>
              <a:t>Pull one’s leg – deceive</a:t>
            </a:r>
          </a:p>
          <a:p>
            <a:r>
              <a:rPr lang="en-US" dirty="0" smtClean="0"/>
              <a:t>A snake in the grass – a secret enemy</a:t>
            </a:r>
          </a:p>
          <a:p>
            <a:r>
              <a:rPr lang="en-US" dirty="0" smtClean="0"/>
              <a:t>Red letter day – important day</a:t>
            </a:r>
          </a:p>
          <a:p>
            <a:r>
              <a:rPr lang="en-US" dirty="0" smtClean="0"/>
              <a:t>Living from hand to mouth</a:t>
            </a:r>
          </a:p>
          <a:p>
            <a:r>
              <a:rPr lang="en-US" dirty="0" smtClean="0"/>
              <a:t>To be in a hot soup – be in trouble</a:t>
            </a:r>
          </a:p>
          <a:p>
            <a:r>
              <a:rPr lang="en-US" dirty="0" smtClean="0"/>
              <a:t>Rome was not build in one day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stich</a:t>
            </a:r>
            <a:r>
              <a:rPr lang="en-US" dirty="0" smtClean="0"/>
              <a:t> in time saves nine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57224" y="928670"/>
            <a:ext cx="457200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/>
              <a:t>smoking ban</a:t>
            </a:r>
            <a:endParaRPr lang="en-MY" sz="2400" dirty="0" smtClean="0"/>
          </a:p>
          <a:p>
            <a:r>
              <a:rPr lang="en-US" sz="2400" dirty="0" smtClean="0"/>
              <a:t>second-hand smoke</a:t>
            </a:r>
            <a:endParaRPr lang="en-MY" sz="2400" dirty="0" smtClean="0"/>
          </a:p>
          <a:p>
            <a:r>
              <a:rPr lang="en-US" sz="2400" dirty="0" smtClean="0"/>
              <a:t>tobacco</a:t>
            </a:r>
            <a:endParaRPr lang="en-MY" sz="2400" dirty="0" smtClean="0"/>
          </a:p>
          <a:p>
            <a:r>
              <a:rPr lang="en-US" sz="2400" dirty="0" smtClean="0"/>
              <a:t>nicotine</a:t>
            </a:r>
            <a:endParaRPr lang="en-MY" sz="2400" dirty="0" smtClean="0"/>
          </a:p>
          <a:p>
            <a:r>
              <a:rPr lang="en-US" sz="2400" dirty="0" smtClean="0"/>
              <a:t>tax</a:t>
            </a:r>
            <a:endParaRPr lang="en-MY" sz="2400" dirty="0" smtClean="0"/>
          </a:p>
          <a:p>
            <a:r>
              <a:rPr lang="en-US" sz="2400" dirty="0" smtClean="0"/>
              <a:t>underage smoking</a:t>
            </a:r>
            <a:endParaRPr lang="en-MY" sz="2400" dirty="0" smtClean="0"/>
          </a:p>
          <a:p>
            <a:r>
              <a:rPr lang="en-US" sz="2400" dirty="0" smtClean="0"/>
              <a:t>emphysema</a:t>
            </a:r>
            <a:endParaRPr lang="en-MY" sz="2400" dirty="0" smtClean="0"/>
          </a:p>
          <a:p>
            <a:r>
              <a:rPr lang="en-US" sz="2400" dirty="0" smtClean="0"/>
              <a:t>lung cancer</a:t>
            </a:r>
            <a:endParaRPr lang="en-MY" sz="2400" dirty="0" smtClean="0"/>
          </a:p>
          <a:p>
            <a:r>
              <a:rPr lang="en-US" sz="2400" dirty="0" smtClean="0"/>
              <a:t>breathing</a:t>
            </a:r>
            <a:endParaRPr lang="en-MY" sz="2400" dirty="0" smtClean="0"/>
          </a:p>
          <a:p>
            <a:r>
              <a:rPr lang="en-US" sz="2400" dirty="0" smtClean="0"/>
              <a:t>coughing</a:t>
            </a:r>
            <a:endParaRPr lang="en-MY" sz="2400" dirty="0" smtClean="0"/>
          </a:p>
          <a:p>
            <a:r>
              <a:rPr lang="en-US" sz="2400" dirty="0" smtClean="0"/>
              <a:t>respiratory problems</a:t>
            </a:r>
            <a:endParaRPr lang="en-MY" sz="2400" dirty="0" smtClean="0"/>
          </a:p>
          <a:p>
            <a:r>
              <a:rPr lang="en-US" sz="2400" dirty="0" smtClean="0"/>
              <a:t>to smell bad</a:t>
            </a:r>
            <a:endParaRPr lang="en-MY" sz="2400" dirty="0" smtClean="0"/>
          </a:p>
          <a:p>
            <a:r>
              <a:rPr lang="en-US" sz="2400" dirty="0" smtClean="0"/>
              <a:t>to quit smoking</a:t>
            </a:r>
            <a:endParaRPr lang="en-MY" sz="2400" dirty="0" smtClean="0"/>
          </a:p>
          <a:p>
            <a:r>
              <a:rPr lang="en-US" sz="2400" dirty="0" smtClean="0"/>
              <a:t> </a:t>
            </a:r>
            <a:endParaRPr lang="en-MY" sz="2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5072066" y="214290"/>
            <a:ext cx="31242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alcohol</a:t>
            </a:r>
            <a:endParaRPr lang="en-MY" sz="2800" dirty="0" smtClean="0"/>
          </a:p>
          <a:p>
            <a:r>
              <a:rPr lang="en-US" sz="2800" dirty="0" smtClean="0"/>
              <a:t>alcoholic</a:t>
            </a:r>
            <a:endParaRPr lang="en-MY" sz="2800" dirty="0" smtClean="0"/>
          </a:p>
          <a:p>
            <a:r>
              <a:rPr lang="en-US" sz="2800" dirty="0" smtClean="0"/>
              <a:t>binge drinking</a:t>
            </a:r>
            <a:endParaRPr lang="en-MY" sz="2800" dirty="0" smtClean="0"/>
          </a:p>
          <a:p>
            <a:r>
              <a:rPr lang="en-US" sz="2800" dirty="0" smtClean="0"/>
              <a:t>drunk driving</a:t>
            </a:r>
            <a:endParaRPr lang="en-MY" sz="2800" dirty="0" smtClean="0"/>
          </a:p>
          <a:p>
            <a:r>
              <a:rPr lang="en-US" sz="2800" dirty="0" smtClean="0"/>
              <a:t>liver problems</a:t>
            </a:r>
            <a:endParaRPr lang="en-MY" sz="2800" dirty="0" smtClean="0"/>
          </a:p>
          <a:p>
            <a:r>
              <a:rPr lang="en-US" sz="2800" dirty="0" smtClean="0"/>
              <a:t> </a:t>
            </a:r>
            <a:endParaRPr lang="en-MY" sz="2800" dirty="0" smtClean="0"/>
          </a:p>
          <a:p>
            <a:r>
              <a:rPr lang="en-US" sz="2800" dirty="0" smtClean="0"/>
              <a:t>illegal drugs</a:t>
            </a:r>
            <a:endParaRPr lang="en-MY" sz="2800" dirty="0" smtClean="0"/>
          </a:p>
          <a:p>
            <a:r>
              <a:rPr lang="en-US" sz="2800" dirty="0" smtClean="0"/>
              <a:t>prescription drugs</a:t>
            </a:r>
            <a:endParaRPr lang="en-MY" sz="2800" dirty="0" smtClean="0"/>
          </a:p>
          <a:p>
            <a:r>
              <a:rPr lang="en-US" sz="2800" dirty="0" smtClean="0"/>
              <a:t>over the counter drugs</a:t>
            </a:r>
            <a:endParaRPr lang="en-MY" sz="2800" dirty="0" smtClean="0"/>
          </a:p>
          <a:p>
            <a:r>
              <a:rPr lang="en-US" sz="2800" dirty="0" smtClean="0"/>
              <a:t>dependency</a:t>
            </a:r>
            <a:endParaRPr lang="en-MY" sz="2800" dirty="0" smtClean="0"/>
          </a:p>
          <a:p>
            <a:r>
              <a:rPr lang="en-US" sz="2800" dirty="0" smtClean="0"/>
              <a:t>drug addict</a:t>
            </a:r>
            <a:endParaRPr lang="en-MY" sz="2800" dirty="0" smtClean="0"/>
          </a:p>
          <a:p>
            <a:r>
              <a:rPr lang="en-US" sz="2800" dirty="0" smtClean="0"/>
              <a:t>to do drugs</a:t>
            </a:r>
            <a:endParaRPr lang="en-MY" sz="2800" dirty="0" smtClean="0"/>
          </a:p>
          <a:p>
            <a:r>
              <a:rPr lang="en-US" sz="2800" dirty="0" smtClean="0"/>
              <a:t>to be addicted to</a:t>
            </a:r>
            <a:endParaRPr lang="en-MY" sz="28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071538" y="500042"/>
            <a:ext cx="4419600" cy="762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Health Vocabulary</a:t>
            </a:r>
            <a:r>
              <a:rPr kumimoji="0" lang="en-MY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MY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MY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610136"/>
            <a:ext cx="264320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000" b="1" dirty="0" smtClean="0"/>
              <a:t>A storm</a:t>
            </a:r>
            <a:r>
              <a:rPr lang="en-MY" sz="2000" dirty="0" smtClean="0"/>
              <a:t/>
            </a:r>
            <a:br>
              <a:rPr lang="en-MY" sz="2000" dirty="0" smtClean="0"/>
            </a:br>
            <a:r>
              <a:rPr lang="en-MY" sz="2000" dirty="0" smtClean="0"/>
              <a:t>bad weather</a:t>
            </a:r>
            <a:br>
              <a:rPr lang="en-MY" sz="2000" dirty="0" smtClean="0"/>
            </a:br>
            <a:r>
              <a:rPr lang="en-MY" sz="2000" dirty="0" smtClean="0"/>
              <a:t>damage to property</a:t>
            </a:r>
            <a:br>
              <a:rPr lang="en-MY" sz="2000" dirty="0" smtClean="0"/>
            </a:br>
            <a:r>
              <a:rPr lang="en-MY" sz="2000" dirty="0" smtClean="0"/>
              <a:t>flooded low-dying areas</a:t>
            </a:r>
            <a:br>
              <a:rPr lang="en-MY" sz="2000" dirty="0" smtClean="0"/>
            </a:br>
            <a:r>
              <a:rPr lang="en-MY" sz="2000" dirty="0" smtClean="0"/>
              <a:t>heavy downpour</a:t>
            </a:r>
            <a:br>
              <a:rPr lang="en-MY" sz="2000" dirty="0" smtClean="0"/>
            </a:br>
            <a:r>
              <a:rPr lang="en-MY" sz="2000" dirty="0" smtClean="0"/>
              <a:t>heavy rain</a:t>
            </a:r>
            <a:br>
              <a:rPr lang="en-MY" sz="2000" dirty="0" smtClean="0"/>
            </a:br>
            <a:r>
              <a:rPr lang="en-MY" sz="2000" dirty="0" smtClean="0"/>
              <a:t>howling wind</a:t>
            </a:r>
            <a:br>
              <a:rPr lang="en-MY" sz="2000" dirty="0" smtClean="0"/>
            </a:br>
            <a:r>
              <a:rPr lang="en-MY" sz="2000" dirty="0" smtClean="0"/>
              <a:t>lightning flashed across the sky</a:t>
            </a:r>
            <a:br>
              <a:rPr lang="en-MY" sz="2000" dirty="0" smtClean="0"/>
            </a:br>
            <a:r>
              <a:rPr lang="en-MY" sz="2000" dirty="0" smtClean="0"/>
              <a:t>power breakdown</a:t>
            </a:r>
            <a:br>
              <a:rPr lang="en-MY" sz="2000" dirty="0" smtClean="0"/>
            </a:br>
            <a:r>
              <a:rPr lang="en-MY" sz="2000" b="1" dirty="0" smtClean="0"/>
              <a:t>raining cats and dogs</a:t>
            </a:r>
            <a:r>
              <a:rPr lang="en-MY" sz="2000" dirty="0" smtClean="0"/>
              <a:t/>
            </a:r>
            <a:br>
              <a:rPr lang="en-MY" sz="2000" dirty="0" smtClean="0"/>
            </a:br>
            <a:r>
              <a:rPr lang="en-MY" sz="2000" dirty="0" smtClean="0"/>
              <a:t>roads impassable to traffic</a:t>
            </a:r>
            <a:br>
              <a:rPr lang="en-MY" sz="2000" dirty="0" smtClean="0"/>
            </a:br>
            <a:r>
              <a:rPr lang="en-MY" sz="2000" dirty="0" smtClean="0"/>
              <a:t>roofs ripped off</a:t>
            </a:r>
            <a:br>
              <a:rPr lang="en-MY" sz="2000" dirty="0" smtClean="0"/>
            </a:br>
            <a:r>
              <a:rPr lang="en-MY" sz="2000" dirty="0" smtClean="0"/>
              <a:t>rumbling thunder</a:t>
            </a:r>
            <a:br>
              <a:rPr lang="en-MY" sz="2000" dirty="0" smtClean="0"/>
            </a:br>
            <a:r>
              <a:rPr lang="en-MY" sz="2000" dirty="0" smtClean="0"/>
              <a:t>thunderstorm</a:t>
            </a:r>
            <a:br>
              <a:rPr lang="en-MY" sz="2000" dirty="0" smtClean="0"/>
            </a:br>
            <a:r>
              <a:rPr lang="en-MY" sz="2000" dirty="0" smtClean="0"/>
              <a:t>traffic congestion</a:t>
            </a:r>
            <a:br>
              <a:rPr lang="en-MY" sz="2000" dirty="0" smtClean="0"/>
            </a:br>
            <a:r>
              <a:rPr lang="en-MY" sz="2000" dirty="0" smtClean="0"/>
              <a:t>uprooted trees.</a:t>
            </a:r>
            <a:br>
              <a:rPr lang="en-MY" sz="2000" dirty="0" smtClean="0"/>
            </a:br>
            <a:endParaRPr lang="en-MY" sz="2000" dirty="0"/>
          </a:p>
        </p:txBody>
      </p:sp>
      <p:sp>
        <p:nvSpPr>
          <p:cNvPr id="3" name="Rectangle 2"/>
          <p:cNvSpPr/>
          <p:nvPr/>
        </p:nvSpPr>
        <p:spPr>
          <a:xfrm>
            <a:off x="5357818" y="928670"/>
            <a:ext cx="214314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000" b="1" dirty="0" smtClean="0"/>
              <a:t>A fire</a:t>
            </a:r>
            <a:r>
              <a:rPr lang="en-MY" sz="2000" dirty="0" smtClean="0"/>
              <a:t/>
            </a:r>
            <a:br>
              <a:rPr lang="en-MY" sz="2000" dirty="0" smtClean="0"/>
            </a:br>
            <a:r>
              <a:rPr lang="en-MY" sz="2000" dirty="0" smtClean="0"/>
              <a:t>burnt</a:t>
            </a:r>
            <a:br>
              <a:rPr lang="en-MY" sz="2000" dirty="0" smtClean="0"/>
            </a:br>
            <a:r>
              <a:rPr lang="en-MY" sz="2000" dirty="0" smtClean="0"/>
              <a:t>chaotic</a:t>
            </a:r>
            <a:br>
              <a:rPr lang="en-MY" sz="2000" dirty="0" smtClean="0"/>
            </a:br>
            <a:r>
              <a:rPr lang="en-MY" sz="2000" dirty="0" smtClean="0"/>
              <a:t>choking</a:t>
            </a:r>
            <a:br>
              <a:rPr lang="en-MY" sz="2000" dirty="0" smtClean="0"/>
            </a:br>
            <a:r>
              <a:rPr lang="en-MY" sz="2000" dirty="0" smtClean="0"/>
              <a:t>crackling sounds</a:t>
            </a:r>
            <a:br>
              <a:rPr lang="en-MY" sz="2000" dirty="0" smtClean="0"/>
            </a:br>
            <a:r>
              <a:rPr lang="en-MY" sz="2000" dirty="0" smtClean="0"/>
              <a:t>fire brigade</a:t>
            </a:r>
            <a:br>
              <a:rPr lang="en-MY" sz="2000" dirty="0" smtClean="0"/>
            </a:br>
            <a:r>
              <a:rPr lang="en-MY" sz="2000" dirty="0" smtClean="0"/>
              <a:t>fire-engine</a:t>
            </a:r>
            <a:br>
              <a:rPr lang="en-MY" sz="2000" dirty="0" smtClean="0"/>
            </a:br>
            <a:r>
              <a:rPr lang="en-MY" sz="2000" dirty="0" smtClean="0"/>
              <a:t>fire-fighters</a:t>
            </a:r>
            <a:br>
              <a:rPr lang="en-MY" sz="2000" dirty="0" smtClean="0"/>
            </a:br>
            <a:r>
              <a:rPr lang="en-MY" sz="2000" dirty="0" smtClean="0"/>
              <a:t>flames</a:t>
            </a:r>
            <a:br>
              <a:rPr lang="en-MY" sz="2000" dirty="0" smtClean="0"/>
            </a:br>
            <a:r>
              <a:rPr lang="en-MY" sz="2000" dirty="0" smtClean="0"/>
              <a:t>pandemonium</a:t>
            </a:r>
            <a:br>
              <a:rPr lang="en-MY" sz="2000" dirty="0" smtClean="0"/>
            </a:br>
            <a:r>
              <a:rPr lang="en-MY" sz="2000" dirty="0" smtClean="0"/>
              <a:t>panic</a:t>
            </a:r>
            <a:br>
              <a:rPr lang="en-MY" sz="2000" dirty="0" smtClean="0"/>
            </a:br>
            <a:r>
              <a:rPr lang="en-MY" sz="2000" dirty="0" smtClean="0"/>
              <a:t>panic-stricken</a:t>
            </a:r>
            <a:br>
              <a:rPr lang="en-MY" sz="2000" dirty="0" smtClean="0"/>
            </a:br>
            <a:r>
              <a:rPr lang="en-MY" sz="2000" dirty="0" smtClean="0"/>
              <a:t>siren</a:t>
            </a:r>
            <a:br>
              <a:rPr lang="en-MY" sz="2000" dirty="0" smtClean="0"/>
            </a:br>
            <a:r>
              <a:rPr lang="en-MY" sz="2000" dirty="0" smtClean="0"/>
              <a:t>smoke</a:t>
            </a:r>
            <a:br>
              <a:rPr lang="en-MY" sz="2000" dirty="0" smtClean="0"/>
            </a:br>
            <a:r>
              <a:rPr lang="en-MY" sz="2000" dirty="0" smtClean="0"/>
              <a:t>suffocating</a:t>
            </a:r>
            <a:br>
              <a:rPr lang="en-MY" sz="2000" dirty="0" smtClean="0"/>
            </a:br>
            <a:r>
              <a:rPr lang="en-MY" sz="2000" dirty="0" smtClean="0"/>
              <a:t>terrifying</a:t>
            </a:r>
            <a:endParaRPr lang="en-MY" sz="2000" dirty="0"/>
          </a:p>
        </p:txBody>
      </p:sp>
      <p:sp>
        <p:nvSpPr>
          <p:cNvPr id="4" name="Rectangle 3"/>
          <p:cNvSpPr/>
          <p:nvPr/>
        </p:nvSpPr>
        <p:spPr>
          <a:xfrm>
            <a:off x="3000364" y="928670"/>
            <a:ext cx="24288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000" b="1" dirty="0" smtClean="0"/>
              <a:t>A Flood</a:t>
            </a:r>
            <a:r>
              <a:rPr lang="en-MY" sz="2000" dirty="0" smtClean="0"/>
              <a:t/>
            </a:r>
            <a:br>
              <a:rPr lang="en-MY" sz="2000" dirty="0" smtClean="0"/>
            </a:br>
            <a:r>
              <a:rPr lang="en-MY" sz="2000" dirty="0" smtClean="0"/>
              <a:t>boats</a:t>
            </a:r>
            <a:br>
              <a:rPr lang="en-MY" sz="2000" dirty="0" smtClean="0"/>
            </a:br>
            <a:r>
              <a:rPr lang="en-MY" sz="2000" dirty="0" smtClean="0"/>
              <a:t>drown</a:t>
            </a:r>
            <a:br>
              <a:rPr lang="en-MY" sz="2000" dirty="0" smtClean="0"/>
            </a:br>
            <a:r>
              <a:rPr lang="en-MY" sz="2000" dirty="0" smtClean="0"/>
              <a:t>evacuation centres</a:t>
            </a:r>
            <a:br>
              <a:rPr lang="en-MY" sz="2000" dirty="0" smtClean="0"/>
            </a:br>
            <a:r>
              <a:rPr lang="en-MY" sz="2000" dirty="0" smtClean="0"/>
              <a:t>gushing waters</a:t>
            </a:r>
            <a:br>
              <a:rPr lang="en-MY" sz="2000" dirty="0" smtClean="0"/>
            </a:br>
            <a:r>
              <a:rPr lang="en-MY" sz="2000" dirty="0" smtClean="0"/>
              <a:t>rainy season</a:t>
            </a:r>
            <a:br>
              <a:rPr lang="en-MY" sz="2000" dirty="0" smtClean="0"/>
            </a:br>
            <a:r>
              <a:rPr lang="en-MY" sz="2000" dirty="0" smtClean="0"/>
              <a:t>reaching dangerous levels</a:t>
            </a:r>
            <a:br>
              <a:rPr lang="en-MY" sz="2000" dirty="0" smtClean="0"/>
            </a:br>
            <a:r>
              <a:rPr lang="en-MY" sz="2000" dirty="0" smtClean="0"/>
              <a:t>relief centres</a:t>
            </a:r>
            <a:br>
              <a:rPr lang="en-MY" sz="2000" dirty="0" smtClean="0"/>
            </a:br>
            <a:r>
              <a:rPr lang="en-MY" sz="2000" dirty="0" smtClean="0"/>
              <a:t>relief workers</a:t>
            </a:r>
            <a:br>
              <a:rPr lang="en-MY" sz="2000" dirty="0" smtClean="0"/>
            </a:br>
            <a:r>
              <a:rPr lang="en-MY" sz="2000" dirty="0" smtClean="0"/>
              <a:t>rising rapidly</a:t>
            </a:r>
            <a:br>
              <a:rPr lang="en-MY" sz="2000" dirty="0" smtClean="0"/>
            </a:br>
            <a:r>
              <a:rPr lang="en-MY" sz="2000" dirty="0" smtClean="0"/>
              <a:t>stalled cars</a:t>
            </a:r>
            <a:br>
              <a:rPr lang="en-MY" sz="2000" dirty="0" smtClean="0"/>
            </a:br>
            <a:r>
              <a:rPr lang="en-MY" sz="2000" dirty="0" smtClean="0"/>
              <a:t>strong currents</a:t>
            </a:r>
            <a:br>
              <a:rPr lang="en-MY" sz="2000" dirty="0" smtClean="0"/>
            </a:br>
            <a:r>
              <a:rPr lang="en-MY" sz="2000" dirty="0" smtClean="0"/>
              <a:t>swift-flowing</a:t>
            </a:r>
            <a:br>
              <a:rPr lang="en-MY" sz="2000" dirty="0" smtClean="0"/>
            </a:br>
            <a:r>
              <a:rPr lang="en-MY" sz="2000" dirty="0" smtClean="0"/>
              <a:t>wading</a:t>
            </a:r>
            <a:br>
              <a:rPr lang="en-MY" sz="2000" dirty="0" smtClean="0"/>
            </a:br>
            <a:r>
              <a:rPr lang="en-MY" sz="2000" dirty="0" smtClean="0"/>
              <a:t>weather report</a:t>
            </a:r>
            <a:endParaRPr lang="en-MY" sz="2000" dirty="0"/>
          </a:p>
        </p:txBody>
      </p:sp>
      <p:sp>
        <p:nvSpPr>
          <p:cNvPr id="5" name="Rectangle 4"/>
          <p:cNvSpPr/>
          <p:nvPr/>
        </p:nvSpPr>
        <p:spPr>
          <a:xfrm>
            <a:off x="7215190" y="785794"/>
            <a:ext cx="192881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000" b="1" dirty="0" smtClean="0"/>
              <a:t>An Accident</a:t>
            </a:r>
            <a:r>
              <a:rPr lang="en-MY" sz="2000" dirty="0" smtClean="0"/>
              <a:t/>
            </a:r>
            <a:br>
              <a:rPr lang="en-MY" sz="2000" dirty="0" smtClean="0"/>
            </a:br>
            <a:r>
              <a:rPr lang="en-MY" sz="2000" dirty="0" smtClean="0"/>
              <a:t>ambulance</a:t>
            </a:r>
            <a:br>
              <a:rPr lang="en-MY" sz="2000" dirty="0" smtClean="0"/>
            </a:br>
            <a:r>
              <a:rPr lang="en-MY" sz="2000" dirty="0" smtClean="0"/>
              <a:t>badly injured</a:t>
            </a:r>
            <a:br>
              <a:rPr lang="en-MY" sz="2000" dirty="0" smtClean="0"/>
            </a:br>
            <a:r>
              <a:rPr lang="en-MY" sz="2000" dirty="0" smtClean="0"/>
              <a:t>bang</a:t>
            </a:r>
            <a:br>
              <a:rPr lang="en-MY" sz="2000" dirty="0" smtClean="0"/>
            </a:br>
            <a:r>
              <a:rPr lang="en-MY" sz="2000" dirty="0" smtClean="0"/>
              <a:t>collide</a:t>
            </a:r>
            <a:br>
              <a:rPr lang="en-MY" sz="2000" dirty="0" smtClean="0"/>
            </a:br>
            <a:r>
              <a:rPr lang="en-MY" sz="2000" dirty="0" smtClean="0"/>
              <a:t>dent</a:t>
            </a:r>
            <a:br>
              <a:rPr lang="en-MY" sz="2000" dirty="0" smtClean="0"/>
            </a:br>
            <a:r>
              <a:rPr lang="en-MY" sz="2000" dirty="0" smtClean="0"/>
              <a:t>first aid</a:t>
            </a:r>
            <a:br>
              <a:rPr lang="en-MY" sz="2000" dirty="0" smtClean="0"/>
            </a:br>
            <a:r>
              <a:rPr lang="en-MY" sz="2000" dirty="0" smtClean="0"/>
              <a:t>fractures legs/arms</a:t>
            </a:r>
            <a:br>
              <a:rPr lang="en-MY" sz="2000" dirty="0" smtClean="0"/>
            </a:br>
            <a:r>
              <a:rPr lang="en-MY" sz="2000" dirty="0" smtClean="0"/>
              <a:t>hospital</a:t>
            </a:r>
            <a:br>
              <a:rPr lang="en-MY" sz="2000" dirty="0" smtClean="0"/>
            </a:br>
            <a:r>
              <a:rPr lang="en-MY" sz="2000" dirty="0" smtClean="0"/>
              <a:t>injuries</a:t>
            </a:r>
            <a:br>
              <a:rPr lang="en-MY" sz="2000" dirty="0" smtClean="0"/>
            </a:br>
            <a:r>
              <a:rPr lang="en-MY" sz="2000" dirty="0" smtClean="0"/>
              <a:t>knocked down</a:t>
            </a:r>
            <a:br>
              <a:rPr lang="en-MY" sz="2000" dirty="0" smtClean="0"/>
            </a:br>
            <a:r>
              <a:rPr lang="en-MY" sz="2000" dirty="0" smtClean="0"/>
              <a:t>screeching brakes</a:t>
            </a:r>
            <a:br>
              <a:rPr lang="en-MY" sz="2000" dirty="0" smtClean="0"/>
            </a:br>
            <a:r>
              <a:rPr lang="en-MY" sz="2000" dirty="0" smtClean="0"/>
              <a:t>seriously wounded</a:t>
            </a:r>
            <a:br>
              <a:rPr lang="en-MY" sz="2000" dirty="0" smtClean="0"/>
            </a:br>
            <a:r>
              <a:rPr lang="en-MY" sz="2000" dirty="0" smtClean="0"/>
              <a:t>shattered glass</a:t>
            </a:r>
            <a:br>
              <a:rPr lang="en-MY" sz="2000" dirty="0" smtClean="0"/>
            </a:br>
            <a:r>
              <a:rPr lang="en-MY" sz="2000" dirty="0" smtClean="0"/>
              <a:t>unhurt</a:t>
            </a:r>
            <a:endParaRPr lang="en-MY" sz="2000" dirty="0"/>
          </a:p>
        </p:txBody>
      </p:sp>
      <p:sp>
        <p:nvSpPr>
          <p:cNvPr id="6" name="Rectangle 5"/>
          <p:cNvSpPr/>
          <p:nvPr/>
        </p:nvSpPr>
        <p:spPr>
          <a:xfrm>
            <a:off x="2071670" y="0"/>
            <a:ext cx="50720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200" b="1" dirty="0" smtClean="0">
                <a:solidFill>
                  <a:srgbClr val="FF0000"/>
                </a:solidFill>
              </a:rPr>
              <a:t>Vocabulary for Disasters</a:t>
            </a:r>
            <a:endParaRPr lang="en-MY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728" y="1000108"/>
            <a:ext cx="257175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Trip/Journey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>enjoyable</a:t>
            </a:r>
            <a:br>
              <a:rPr lang="en-MY" dirty="0" smtClean="0"/>
            </a:br>
            <a:r>
              <a:rPr lang="en-MY" dirty="0" smtClean="0"/>
              <a:t>hazardous</a:t>
            </a:r>
            <a:br>
              <a:rPr lang="en-MY" dirty="0" smtClean="0"/>
            </a:br>
            <a:r>
              <a:rPr lang="en-MY" dirty="0" smtClean="0"/>
              <a:t>highway</a:t>
            </a:r>
            <a:br>
              <a:rPr lang="en-MY" dirty="0" smtClean="0"/>
            </a:br>
            <a:r>
              <a:rPr lang="en-MY" dirty="0" smtClean="0"/>
              <a:t>luggage</a:t>
            </a:r>
            <a:br>
              <a:rPr lang="en-MY" dirty="0" smtClean="0"/>
            </a:br>
            <a:r>
              <a:rPr lang="en-MY" dirty="0" smtClean="0"/>
              <a:t>nerve-wrecking</a:t>
            </a:r>
            <a:br>
              <a:rPr lang="en-MY" dirty="0" smtClean="0"/>
            </a:br>
            <a:r>
              <a:rPr lang="en-MY" dirty="0" smtClean="0"/>
              <a:t>picturesque</a:t>
            </a:r>
            <a:br>
              <a:rPr lang="en-MY" dirty="0" smtClean="0"/>
            </a:br>
            <a:r>
              <a:rPr lang="en-MY" dirty="0" smtClean="0"/>
              <a:t>pleasant</a:t>
            </a:r>
            <a:br>
              <a:rPr lang="en-MY" dirty="0" smtClean="0"/>
            </a:br>
            <a:r>
              <a:rPr lang="en-MY" dirty="0" smtClean="0"/>
              <a:t>relaxing </a:t>
            </a:r>
            <a:br>
              <a:rPr lang="en-MY" dirty="0" smtClean="0"/>
            </a:br>
            <a:r>
              <a:rPr lang="en-MY" dirty="0" smtClean="0"/>
              <a:t>reservations</a:t>
            </a:r>
            <a:br>
              <a:rPr lang="en-MY" dirty="0" smtClean="0"/>
            </a:br>
            <a:r>
              <a:rPr lang="en-MY" dirty="0" smtClean="0"/>
              <a:t>road</a:t>
            </a:r>
            <a:br>
              <a:rPr lang="en-MY" dirty="0" smtClean="0"/>
            </a:br>
            <a:r>
              <a:rPr lang="en-MY" dirty="0" smtClean="0"/>
              <a:t>scenery</a:t>
            </a:r>
            <a:br>
              <a:rPr lang="en-MY" dirty="0" smtClean="0"/>
            </a:br>
            <a:r>
              <a:rPr lang="en-MY" dirty="0" smtClean="0"/>
              <a:t>steep gradient</a:t>
            </a:r>
            <a:br>
              <a:rPr lang="en-MY" dirty="0" smtClean="0"/>
            </a:br>
            <a:r>
              <a:rPr lang="en-MY" dirty="0" smtClean="0"/>
              <a:t>tiring</a:t>
            </a:r>
            <a:br>
              <a:rPr lang="en-MY" dirty="0" smtClean="0"/>
            </a:br>
            <a:r>
              <a:rPr lang="en-MY" dirty="0" smtClean="0"/>
              <a:t>unpleasant</a:t>
            </a:r>
            <a:br>
              <a:rPr lang="en-MY" dirty="0" smtClean="0"/>
            </a:br>
            <a:r>
              <a:rPr lang="en-MY" dirty="0" smtClean="0"/>
              <a:t>winding</a:t>
            </a:r>
            <a:br>
              <a:rPr lang="en-MY" dirty="0" smtClean="0"/>
            </a:br>
            <a:endParaRPr lang="en-MY" dirty="0"/>
          </a:p>
        </p:txBody>
      </p:sp>
      <p:sp>
        <p:nvSpPr>
          <p:cNvPr id="3" name="Rectangle 2"/>
          <p:cNvSpPr/>
          <p:nvPr/>
        </p:nvSpPr>
        <p:spPr>
          <a:xfrm>
            <a:off x="1142976" y="214290"/>
            <a:ext cx="70072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A GREAT OUTINGS</a:t>
            </a:r>
            <a:endParaRPr lang="en-US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57686" y="928670"/>
            <a:ext cx="300039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Camping</a:t>
            </a:r>
          </a:p>
          <a:p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>activities</a:t>
            </a:r>
            <a:br>
              <a:rPr lang="en-MY" dirty="0" smtClean="0"/>
            </a:br>
            <a:r>
              <a:rPr lang="en-MY" dirty="0" smtClean="0"/>
              <a:t>adventures</a:t>
            </a:r>
            <a:br>
              <a:rPr lang="en-MY" dirty="0" smtClean="0"/>
            </a:br>
            <a:r>
              <a:rPr lang="en-MY" dirty="0" smtClean="0"/>
              <a:t>camp-fire</a:t>
            </a:r>
            <a:br>
              <a:rPr lang="en-MY" dirty="0" smtClean="0"/>
            </a:br>
            <a:r>
              <a:rPr lang="en-MY" dirty="0" smtClean="0"/>
              <a:t>cooking utensil</a:t>
            </a:r>
            <a:br>
              <a:rPr lang="en-MY" dirty="0" smtClean="0"/>
            </a:br>
            <a:r>
              <a:rPr lang="en-MY" dirty="0" smtClean="0"/>
              <a:t>exciting</a:t>
            </a:r>
            <a:br>
              <a:rPr lang="en-MY" dirty="0" smtClean="0"/>
            </a:br>
            <a:r>
              <a:rPr lang="en-MY" dirty="0" smtClean="0"/>
              <a:t>food</a:t>
            </a:r>
            <a:br>
              <a:rPr lang="en-MY" dirty="0" smtClean="0"/>
            </a:br>
            <a:r>
              <a:rPr lang="en-MY" dirty="0" smtClean="0"/>
              <a:t>firewood</a:t>
            </a:r>
            <a:br>
              <a:rPr lang="en-MY" dirty="0" smtClean="0"/>
            </a:br>
            <a:r>
              <a:rPr lang="en-MY" dirty="0" smtClean="0"/>
              <a:t>guitar</a:t>
            </a:r>
            <a:br>
              <a:rPr lang="en-MY" dirty="0" smtClean="0"/>
            </a:br>
            <a:r>
              <a:rPr lang="en-MY" dirty="0" smtClean="0"/>
              <a:t>knapsacks</a:t>
            </a:r>
            <a:br>
              <a:rPr lang="en-MY" dirty="0" smtClean="0"/>
            </a:br>
            <a:r>
              <a:rPr lang="en-MY" dirty="0" smtClean="0"/>
              <a:t>nearby stream</a:t>
            </a:r>
            <a:br>
              <a:rPr lang="en-MY" dirty="0" smtClean="0"/>
            </a:br>
            <a:r>
              <a:rPr lang="en-MY" dirty="0" smtClean="0"/>
              <a:t>pitch</a:t>
            </a:r>
            <a:br>
              <a:rPr lang="en-MY" dirty="0" smtClean="0"/>
            </a:br>
            <a:r>
              <a:rPr lang="en-MY" dirty="0" smtClean="0"/>
              <a:t>songs</a:t>
            </a:r>
            <a:br>
              <a:rPr lang="en-MY" dirty="0" smtClean="0"/>
            </a:br>
            <a:r>
              <a:rPr lang="en-MY" dirty="0" smtClean="0"/>
              <a:t>tents</a:t>
            </a:r>
            <a:br>
              <a:rPr lang="en-MY" dirty="0" smtClean="0"/>
            </a:br>
            <a:r>
              <a:rPr lang="en-MY" dirty="0" smtClean="0"/>
              <a:t>unforgettable</a:t>
            </a:r>
            <a:br>
              <a:rPr lang="en-MY" dirty="0" smtClean="0"/>
            </a:br>
            <a:r>
              <a:rPr lang="en-MY" dirty="0" smtClean="0"/>
              <a:t>shimmering/ glittering water</a:t>
            </a:r>
            <a:endParaRPr lang="en-MY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1357298"/>
            <a:ext cx="192881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u="sng" dirty="0" smtClean="0"/>
              <a:t>SAD</a:t>
            </a:r>
            <a:r>
              <a:rPr lang="en-MY" dirty="0" smtClean="0"/>
              <a:t/>
            </a:r>
            <a:br>
              <a:rPr lang="en-MY" dirty="0" smtClean="0"/>
            </a:br>
            <a:endParaRPr lang="en-MY" dirty="0" smtClean="0"/>
          </a:p>
          <a:p>
            <a:r>
              <a:rPr lang="en-MY" dirty="0" smtClean="0"/>
              <a:t>Bitter</a:t>
            </a:r>
          </a:p>
          <a:p>
            <a:r>
              <a:rPr lang="en-MY" dirty="0" smtClean="0"/>
              <a:t>Morbid</a:t>
            </a:r>
          </a:p>
          <a:p>
            <a:r>
              <a:rPr lang="en-MY" dirty="0" err="1" smtClean="0"/>
              <a:t>Somber</a:t>
            </a:r>
            <a:endParaRPr lang="en-MY" dirty="0" smtClean="0"/>
          </a:p>
          <a:p>
            <a:r>
              <a:rPr lang="en-MY" dirty="0" smtClean="0"/>
              <a:t>Despondent</a:t>
            </a:r>
          </a:p>
          <a:p>
            <a:r>
              <a:rPr lang="en-MY" dirty="0" smtClean="0"/>
              <a:t>Dejected</a:t>
            </a:r>
          </a:p>
          <a:p>
            <a:r>
              <a:rPr lang="en-MY" dirty="0" smtClean="0"/>
              <a:t>Depressed</a:t>
            </a:r>
          </a:p>
          <a:p>
            <a:r>
              <a:rPr lang="en-MY" dirty="0" smtClean="0"/>
              <a:t>Down</a:t>
            </a:r>
          </a:p>
          <a:p>
            <a:r>
              <a:rPr lang="en-MY" dirty="0" smtClean="0"/>
              <a:t>Doleful</a:t>
            </a:r>
          </a:p>
          <a:p>
            <a:r>
              <a:rPr lang="en-MY" dirty="0" smtClean="0"/>
              <a:t>Downcast</a:t>
            </a:r>
          </a:p>
          <a:p>
            <a:r>
              <a:rPr lang="en-MY" dirty="0" smtClean="0"/>
              <a:t>Forlorn</a:t>
            </a:r>
          </a:p>
          <a:p>
            <a:r>
              <a:rPr lang="en-MY" dirty="0" smtClean="0"/>
              <a:t>Doldrums</a:t>
            </a:r>
          </a:p>
          <a:p>
            <a:r>
              <a:rPr lang="en-MY" dirty="0" smtClean="0"/>
              <a:t>Heartbroken</a:t>
            </a:r>
          </a:p>
          <a:p>
            <a:r>
              <a:rPr lang="en-MY" dirty="0" smtClean="0"/>
              <a:t>In The Dumps</a:t>
            </a:r>
          </a:p>
          <a:p>
            <a:r>
              <a:rPr lang="en-MY" dirty="0" smtClean="0"/>
              <a:t>Gloomy</a:t>
            </a:r>
          </a:p>
          <a:p>
            <a:r>
              <a:rPr lang="en-MY" dirty="0" smtClean="0"/>
              <a:t>Bereaved</a:t>
            </a:r>
          </a:p>
          <a:p>
            <a:r>
              <a:rPr lang="en-MY" dirty="0" smtClean="0"/>
              <a:t/>
            </a:r>
            <a:br>
              <a:rPr lang="en-MY" dirty="0" smtClean="0"/>
            </a:br>
            <a:endParaRPr lang="en-MY" dirty="0"/>
          </a:p>
        </p:txBody>
      </p:sp>
      <p:sp>
        <p:nvSpPr>
          <p:cNvPr id="3" name="Rectangle 2"/>
          <p:cNvSpPr/>
          <p:nvPr/>
        </p:nvSpPr>
        <p:spPr>
          <a:xfrm>
            <a:off x="1928794" y="1285860"/>
            <a:ext cx="185737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u="sng" dirty="0" smtClean="0"/>
              <a:t>HAPPY</a:t>
            </a:r>
            <a:r>
              <a:rPr lang="en-MY" dirty="0" smtClean="0"/>
              <a:t/>
            </a:r>
            <a:br>
              <a:rPr lang="en-MY" dirty="0" smtClean="0"/>
            </a:br>
            <a:endParaRPr lang="en-MY" dirty="0" smtClean="0"/>
          </a:p>
          <a:p>
            <a:r>
              <a:rPr lang="en-MY" dirty="0" smtClean="0"/>
              <a:t>Blissful</a:t>
            </a:r>
          </a:p>
          <a:p>
            <a:r>
              <a:rPr lang="en-MY" dirty="0" smtClean="0"/>
              <a:t>Perky</a:t>
            </a:r>
          </a:p>
          <a:p>
            <a:r>
              <a:rPr lang="en-MY" dirty="0" smtClean="0"/>
              <a:t>Content</a:t>
            </a:r>
          </a:p>
          <a:p>
            <a:r>
              <a:rPr lang="en-MY" dirty="0" smtClean="0"/>
              <a:t>Jubilant</a:t>
            </a:r>
          </a:p>
          <a:p>
            <a:r>
              <a:rPr lang="en-MY" dirty="0" err="1" smtClean="0"/>
              <a:t>Estatic</a:t>
            </a:r>
            <a:endParaRPr lang="en-MY" dirty="0" smtClean="0"/>
          </a:p>
          <a:p>
            <a:r>
              <a:rPr lang="en-MY" dirty="0" smtClean="0"/>
              <a:t>Lively</a:t>
            </a:r>
          </a:p>
          <a:p>
            <a:r>
              <a:rPr lang="en-MY" dirty="0" smtClean="0"/>
              <a:t>Delighted</a:t>
            </a:r>
          </a:p>
          <a:p>
            <a:r>
              <a:rPr lang="en-MY" dirty="0" smtClean="0"/>
              <a:t>Gay</a:t>
            </a:r>
          </a:p>
          <a:p>
            <a:r>
              <a:rPr lang="en-MY" dirty="0" smtClean="0"/>
              <a:t>Upbeat</a:t>
            </a:r>
          </a:p>
          <a:p>
            <a:r>
              <a:rPr lang="en-MY" dirty="0" smtClean="0"/>
              <a:t>Sparkling</a:t>
            </a:r>
          </a:p>
          <a:p>
            <a:r>
              <a:rPr lang="en-MY" dirty="0" smtClean="0"/>
              <a:t>On Cloud Nine</a:t>
            </a:r>
          </a:p>
          <a:p>
            <a:r>
              <a:rPr lang="en-MY" dirty="0" smtClean="0"/>
              <a:t>Thrilled</a:t>
            </a:r>
          </a:p>
          <a:p>
            <a:r>
              <a:rPr lang="en-MY" dirty="0" smtClean="0"/>
              <a:t>Chirpy</a:t>
            </a:r>
          </a:p>
          <a:p>
            <a:r>
              <a:rPr lang="en-MY" dirty="0" smtClean="0"/>
              <a:t>Walking On Air</a:t>
            </a:r>
          </a:p>
          <a:p>
            <a:r>
              <a:rPr lang="en-MY" dirty="0" smtClean="0"/>
              <a:t>Merry</a:t>
            </a:r>
          </a:p>
          <a:p>
            <a:r>
              <a:rPr lang="en-MY" dirty="0" smtClean="0"/>
              <a:t/>
            </a:r>
            <a:br>
              <a:rPr lang="en-MY" dirty="0" smtClean="0"/>
            </a:b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3714744" y="1214422"/>
            <a:ext cx="207168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u="sng" dirty="0" smtClean="0"/>
              <a:t>FUNNY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>laughable</a:t>
            </a:r>
          </a:p>
          <a:p>
            <a:r>
              <a:rPr lang="en-MY" dirty="0" smtClean="0"/>
              <a:t>Amusing</a:t>
            </a:r>
          </a:p>
          <a:p>
            <a:r>
              <a:rPr lang="en-MY" dirty="0" smtClean="0"/>
              <a:t>Antic</a:t>
            </a:r>
          </a:p>
          <a:p>
            <a:r>
              <a:rPr lang="en-MY" dirty="0" smtClean="0"/>
              <a:t>Good-humoured</a:t>
            </a:r>
          </a:p>
          <a:p>
            <a:r>
              <a:rPr lang="en-MY" dirty="0" smtClean="0"/>
              <a:t>Comic / Comical</a:t>
            </a:r>
          </a:p>
          <a:p>
            <a:r>
              <a:rPr lang="en-MY" dirty="0" smtClean="0"/>
              <a:t>Goofy</a:t>
            </a:r>
          </a:p>
          <a:p>
            <a:r>
              <a:rPr lang="en-MY" dirty="0" err="1" smtClean="0"/>
              <a:t>Humourous</a:t>
            </a:r>
            <a:endParaRPr lang="en-MY" dirty="0" smtClean="0"/>
          </a:p>
          <a:p>
            <a:r>
              <a:rPr lang="en-MY" dirty="0" smtClean="0"/>
              <a:t>Loony</a:t>
            </a:r>
          </a:p>
          <a:p>
            <a:r>
              <a:rPr lang="en-MY" dirty="0" smtClean="0"/>
              <a:t>Wacky</a:t>
            </a:r>
          </a:p>
          <a:p>
            <a:r>
              <a:rPr lang="en-MY" dirty="0" smtClean="0"/>
              <a:t>Facetious</a:t>
            </a:r>
          </a:p>
          <a:p>
            <a:r>
              <a:rPr lang="en-MY" dirty="0" smtClean="0"/>
              <a:t>Playful</a:t>
            </a:r>
          </a:p>
          <a:p>
            <a:r>
              <a:rPr lang="en-MY" dirty="0" smtClean="0"/>
              <a:t>Jesting</a:t>
            </a:r>
          </a:p>
          <a:p>
            <a:r>
              <a:rPr lang="en-MY" dirty="0" smtClean="0"/>
              <a:t>Funny</a:t>
            </a:r>
          </a:p>
          <a:p>
            <a:r>
              <a:rPr lang="en-MY" dirty="0" smtClean="0"/>
              <a:t>Pulling one's leg</a:t>
            </a:r>
          </a:p>
          <a:p>
            <a:r>
              <a:rPr lang="en-MY" dirty="0" smtClean="0"/>
              <a:t>Entertaining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5643570" y="1000108"/>
            <a:ext cx="164305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u="sng" dirty="0" smtClean="0"/>
              <a:t>SCARED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>Freeze</a:t>
            </a:r>
          </a:p>
          <a:p>
            <a:r>
              <a:rPr lang="en-MY" dirty="0" smtClean="0"/>
              <a:t>Paralyze</a:t>
            </a:r>
          </a:p>
          <a:p>
            <a:r>
              <a:rPr lang="en-MY" dirty="0" smtClean="0"/>
              <a:t>Spook</a:t>
            </a:r>
          </a:p>
          <a:p>
            <a:r>
              <a:rPr lang="en-MY" dirty="0" smtClean="0"/>
              <a:t>Scare silly</a:t>
            </a:r>
          </a:p>
          <a:p>
            <a:r>
              <a:rPr lang="en-MY" dirty="0" smtClean="0"/>
              <a:t>Scare the pants off</a:t>
            </a:r>
          </a:p>
          <a:p>
            <a:r>
              <a:rPr lang="en-MY" dirty="0" smtClean="0"/>
              <a:t>Panic</a:t>
            </a:r>
          </a:p>
          <a:p>
            <a:r>
              <a:rPr lang="en-MY" dirty="0" smtClean="0"/>
              <a:t>Shake up</a:t>
            </a:r>
          </a:p>
          <a:p>
            <a:r>
              <a:rPr lang="en-MY" dirty="0" smtClean="0"/>
              <a:t>Horrified</a:t>
            </a:r>
          </a:p>
          <a:p>
            <a:r>
              <a:rPr lang="en-MY" dirty="0" smtClean="0"/>
              <a:t>Startled</a:t>
            </a:r>
          </a:p>
          <a:p>
            <a:r>
              <a:rPr lang="en-MY" dirty="0" smtClean="0"/>
              <a:t>Cowed</a:t>
            </a:r>
          </a:p>
          <a:p>
            <a:r>
              <a:rPr lang="en-MY" dirty="0" smtClean="0"/>
              <a:t>Petrified</a:t>
            </a:r>
          </a:p>
          <a:p>
            <a:r>
              <a:rPr lang="en-MY" dirty="0" smtClean="0"/>
              <a:t>Alarmed</a:t>
            </a:r>
          </a:p>
          <a:p>
            <a:r>
              <a:rPr lang="en-MY" dirty="0" smtClean="0"/>
              <a:t>Rattled</a:t>
            </a:r>
          </a:p>
          <a:p>
            <a:r>
              <a:rPr lang="en-MY" dirty="0" smtClean="0"/>
              <a:t>Faint-Hearted</a:t>
            </a:r>
          </a:p>
          <a:p>
            <a:r>
              <a:rPr lang="en-MY" dirty="0" smtClean="0"/>
              <a:t>Have a cold feet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7429520" y="1000108"/>
            <a:ext cx="192881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u="sng" dirty="0" smtClean="0"/>
              <a:t>MAD</a:t>
            </a:r>
            <a:r>
              <a:rPr lang="en-MY" dirty="0" smtClean="0"/>
              <a:t> </a:t>
            </a:r>
          </a:p>
          <a:p>
            <a:r>
              <a:rPr lang="en-MY" dirty="0" smtClean="0"/>
              <a:t>unstable</a:t>
            </a:r>
          </a:p>
          <a:p>
            <a:r>
              <a:rPr lang="en-MY" dirty="0" smtClean="0"/>
              <a:t>crazy</a:t>
            </a:r>
          </a:p>
          <a:p>
            <a:r>
              <a:rPr lang="en-MY" dirty="0" smtClean="0"/>
              <a:t>insane</a:t>
            </a:r>
          </a:p>
          <a:p>
            <a:r>
              <a:rPr lang="en-MY" dirty="0" smtClean="0"/>
              <a:t>daft</a:t>
            </a:r>
          </a:p>
          <a:p>
            <a:r>
              <a:rPr lang="en-MY" dirty="0" smtClean="0"/>
              <a:t>delirious</a:t>
            </a:r>
          </a:p>
          <a:p>
            <a:r>
              <a:rPr lang="en-MY" dirty="0" smtClean="0"/>
              <a:t>psychotic</a:t>
            </a:r>
          </a:p>
          <a:p>
            <a:r>
              <a:rPr lang="en-MY" dirty="0" smtClean="0"/>
              <a:t>nutty</a:t>
            </a:r>
          </a:p>
          <a:p>
            <a:r>
              <a:rPr lang="en-MY" dirty="0" smtClean="0"/>
              <a:t>unsound mind</a:t>
            </a:r>
          </a:p>
          <a:p>
            <a:r>
              <a:rPr lang="en-MY" dirty="0" smtClean="0"/>
              <a:t>deranged</a:t>
            </a:r>
          </a:p>
          <a:p>
            <a:r>
              <a:rPr lang="en-MY" dirty="0" smtClean="0"/>
              <a:t>nonsensical</a:t>
            </a:r>
          </a:p>
          <a:p>
            <a:r>
              <a:rPr lang="en-MY" dirty="0" smtClean="0"/>
              <a:t>lunatic</a:t>
            </a:r>
          </a:p>
          <a:p>
            <a:r>
              <a:rPr lang="en-MY" dirty="0" smtClean="0"/>
              <a:t>rabid</a:t>
            </a:r>
          </a:p>
          <a:p>
            <a:r>
              <a:rPr lang="en-MY" dirty="0" smtClean="0"/>
              <a:t>foolhardy</a:t>
            </a:r>
          </a:p>
          <a:p>
            <a:r>
              <a:rPr lang="en-MY" dirty="0" smtClean="0"/>
              <a:t>illogical</a:t>
            </a:r>
          </a:p>
          <a:p>
            <a:r>
              <a:rPr lang="en-MY" dirty="0" smtClean="0"/>
              <a:t>irrational</a:t>
            </a:r>
            <a:endParaRPr lang="en-MY" dirty="0"/>
          </a:p>
        </p:txBody>
      </p:sp>
      <p:sp>
        <p:nvSpPr>
          <p:cNvPr id="7" name="Rectangle 6"/>
          <p:cNvSpPr/>
          <p:nvPr/>
        </p:nvSpPr>
        <p:spPr>
          <a:xfrm>
            <a:off x="928662" y="214290"/>
            <a:ext cx="25984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feelings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472" y="1285860"/>
            <a:ext cx="164305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u="sng" dirty="0" smtClean="0"/>
              <a:t>ANGRY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>Outraged</a:t>
            </a:r>
          </a:p>
          <a:p>
            <a:r>
              <a:rPr lang="en-MY" dirty="0" smtClean="0"/>
              <a:t>furious</a:t>
            </a:r>
          </a:p>
          <a:p>
            <a:r>
              <a:rPr lang="en-MY" dirty="0" smtClean="0"/>
              <a:t>irate</a:t>
            </a:r>
          </a:p>
          <a:p>
            <a:r>
              <a:rPr lang="en-MY" dirty="0" smtClean="0"/>
              <a:t>incensed</a:t>
            </a:r>
          </a:p>
          <a:p>
            <a:r>
              <a:rPr lang="en-MY" dirty="0" smtClean="0"/>
              <a:t>sulky</a:t>
            </a:r>
          </a:p>
          <a:p>
            <a:r>
              <a:rPr lang="en-MY" dirty="0" smtClean="0"/>
              <a:t>cross</a:t>
            </a:r>
          </a:p>
          <a:p>
            <a:r>
              <a:rPr lang="en-MY" dirty="0" smtClean="0"/>
              <a:t>mad</a:t>
            </a:r>
          </a:p>
          <a:p>
            <a:r>
              <a:rPr lang="en-MY" dirty="0" smtClean="0"/>
              <a:t>annoyed</a:t>
            </a:r>
          </a:p>
          <a:p>
            <a:r>
              <a:rPr lang="en-MY" dirty="0" smtClean="0"/>
              <a:t>galled</a:t>
            </a:r>
          </a:p>
          <a:p>
            <a:r>
              <a:rPr lang="en-MY" dirty="0" smtClean="0"/>
              <a:t>bitter</a:t>
            </a:r>
          </a:p>
          <a:p>
            <a:r>
              <a:rPr lang="en-MY" dirty="0" smtClean="0"/>
              <a:t>infuriated</a:t>
            </a:r>
          </a:p>
          <a:p>
            <a:r>
              <a:rPr lang="en-MY" dirty="0" smtClean="0"/>
              <a:t>displeased</a:t>
            </a:r>
          </a:p>
          <a:p>
            <a:r>
              <a:rPr lang="en-MY" dirty="0" smtClean="0"/>
              <a:t>indignant</a:t>
            </a:r>
          </a:p>
          <a:p>
            <a:r>
              <a:rPr lang="en-MY" dirty="0" smtClean="0"/>
              <a:t>fuming</a:t>
            </a:r>
          </a:p>
          <a:p>
            <a:r>
              <a:rPr lang="en-MY" dirty="0" smtClean="0"/>
              <a:t>vexed</a:t>
            </a:r>
            <a:endParaRPr lang="en-MY" dirty="0"/>
          </a:p>
        </p:txBody>
      </p:sp>
      <p:sp>
        <p:nvSpPr>
          <p:cNvPr id="3" name="Rectangle 2"/>
          <p:cNvSpPr/>
          <p:nvPr/>
        </p:nvSpPr>
        <p:spPr>
          <a:xfrm>
            <a:off x="2428860" y="1142984"/>
            <a:ext cx="207168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u="sng" dirty="0" smtClean="0"/>
              <a:t>LOVING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>amiable</a:t>
            </a:r>
          </a:p>
          <a:p>
            <a:r>
              <a:rPr lang="en-MY" dirty="0" smtClean="0"/>
              <a:t>considerate</a:t>
            </a:r>
          </a:p>
          <a:p>
            <a:r>
              <a:rPr lang="en-MY" dirty="0" smtClean="0"/>
              <a:t>kind</a:t>
            </a:r>
          </a:p>
          <a:p>
            <a:r>
              <a:rPr lang="en-MY" dirty="0" smtClean="0"/>
              <a:t>benevolent</a:t>
            </a:r>
          </a:p>
          <a:p>
            <a:r>
              <a:rPr lang="en-MY" dirty="0" smtClean="0"/>
              <a:t>caring</a:t>
            </a:r>
          </a:p>
          <a:p>
            <a:r>
              <a:rPr lang="en-MY" dirty="0" smtClean="0"/>
              <a:t>doting</a:t>
            </a:r>
          </a:p>
          <a:p>
            <a:r>
              <a:rPr lang="en-MY" dirty="0" smtClean="0"/>
              <a:t>devoted</a:t>
            </a:r>
          </a:p>
          <a:p>
            <a:r>
              <a:rPr lang="en-MY" dirty="0" smtClean="0"/>
              <a:t>warm</a:t>
            </a:r>
          </a:p>
          <a:p>
            <a:r>
              <a:rPr lang="en-MY" dirty="0" smtClean="0"/>
              <a:t>sweet</a:t>
            </a:r>
          </a:p>
          <a:p>
            <a:r>
              <a:rPr lang="en-MY" dirty="0" smtClean="0"/>
              <a:t>motherly</a:t>
            </a:r>
          </a:p>
          <a:p>
            <a:r>
              <a:rPr lang="en-MY" dirty="0" smtClean="0"/>
              <a:t>congenial</a:t>
            </a:r>
          </a:p>
          <a:p>
            <a:r>
              <a:rPr lang="en-MY" dirty="0" smtClean="0"/>
              <a:t>affectionate</a:t>
            </a:r>
          </a:p>
          <a:p>
            <a:r>
              <a:rPr lang="en-MY" dirty="0" smtClean="0"/>
              <a:t>adulate</a:t>
            </a:r>
          </a:p>
          <a:p>
            <a:r>
              <a:rPr lang="en-MY" dirty="0" smtClean="0"/>
              <a:t>be fascinated with</a:t>
            </a:r>
          </a:p>
          <a:p>
            <a:r>
              <a:rPr lang="en-MY" dirty="0" smtClean="0"/>
              <a:t>hold dear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00562" y="1142984"/>
            <a:ext cx="2286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u="sng" dirty="0" smtClean="0"/>
              <a:t>TIRED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>burn out</a:t>
            </a:r>
          </a:p>
          <a:p>
            <a:r>
              <a:rPr lang="en-MY" dirty="0" smtClean="0"/>
              <a:t>faint</a:t>
            </a:r>
          </a:p>
          <a:p>
            <a:r>
              <a:rPr lang="en-MY" dirty="0" smtClean="0"/>
              <a:t>strain</a:t>
            </a:r>
          </a:p>
          <a:p>
            <a:r>
              <a:rPr lang="en-MY" dirty="0" smtClean="0"/>
              <a:t>vex</a:t>
            </a:r>
          </a:p>
          <a:p>
            <a:r>
              <a:rPr lang="en-MY" dirty="0" smtClean="0"/>
              <a:t>overwork</a:t>
            </a:r>
          </a:p>
          <a:p>
            <a:r>
              <a:rPr lang="en-MY" dirty="0" smtClean="0"/>
              <a:t>dispirit</a:t>
            </a:r>
          </a:p>
          <a:p>
            <a:r>
              <a:rPr lang="en-MY" dirty="0" smtClean="0"/>
              <a:t>give out</a:t>
            </a:r>
          </a:p>
          <a:p>
            <a:r>
              <a:rPr lang="en-MY" dirty="0" smtClean="0"/>
              <a:t>exhausted</a:t>
            </a:r>
          </a:p>
          <a:p>
            <a:r>
              <a:rPr lang="en-MY" dirty="0" smtClean="0"/>
              <a:t>worn out</a:t>
            </a:r>
          </a:p>
          <a:p>
            <a:r>
              <a:rPr lang="en-MY" dirty="0" smtClean="0"/>
              <a:t>fed up</a:t>
            </a:r>
          </a:p>
          <a:p>
            <a:r>
              <a:rPr lang="en-MY" dirty="0" smtClean="0"/>
              <a:t>repulsed / had enough</a:t>
            </a:r>
          </a:p>
          <a:p>
            <a:r>
              <a:rPr lang="en-MY" dirty="0" smtClean="0"/>
              <a:t>sick off</a:t>
            </a:r>
          </a:p>
          <a:p>
            <a:r>
              <a:rPr lang="en-MY" dirty="0" smtClean="0"/>
              <a:t>melt away</a:t>
            </a:r>
          </a:p>
          <a:p>
            <a:r>
              <a:rPr lang="en-MY" dirty="0" smtClean="0"/>
              <a:t>wither</a:t>
            </a:r>
          </a:p>
          <a:p>
            <a:r>
              <a:rPr lang="en-MY" dirty="0" smtClean="0"/>
              <a:t>diminish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6786578" y="1000108"/>
            <a:ext cx="207168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u="sng" dirty="0" smtClean="0"/>
              <a:t>PEACEFUL</a:t>
            </a:r>
            <a:r>
              <a:rPr lang="en-MY" dirty="0" smtClean="0"/>
              <a:t/>
            </a:r>
            <a:br>
              <a:rPr lang="en-MY" dirty="0" smtClean="0"/>
            </a:br>
            <a:endParaRPr lang="en-MY" dirty="0" smtClean="0"/>
          </a:p>
          <a:p>
            <a:r>
              <a:rPr lang="en-MY" dirty="0" smtClean="0"/>
              <a:t>calm</a:t>
            </a:r>
          </a:p>
          <a:p>
            <a:r>
              <a:rPr lang="en-MY" dirty="0" smtClean="0"/>
              <a:t>composed</a:t>
            </a:r>
          </a:p>
          <a:p>
            <a:r>
              <a:rPr lang="en-MY" dirty="0" smtClean="0"/>
              <a:t>placid</a:t>
            </a:r>
          </a:p>
          <a:p>
            <a:r>
              <a:rPr lang="en-MY" dirty="0" smtClean="0"/>
              <a:t>tranquil</a:t>
            </a:r>
          </a:p>
          <a:p>
            <a:r>
              <a:rPr lang="en-MY" dirty="0" smtClean="0"/>
              <a:t>gentle</a:t>
            </a:r>
          </a:p>
          <a:p>
            <a:r>
              <a:rPr lang="en-MY" dirty="0" smtClean="0"/>
              <a:t>nonviolent</a:t>
            </a:r>
          </a:p>
          <a:p>
            <a:r>
              <a:rPr lang="en-MY" dirty="0" smtClean="0"/>
              <a:t>mellow</a:t>
            </a:r>
          </a:p>
          <a:p>
            <a:r>
              <a:rPr lang="en-MY" dirty="0" smtClean="0"/>
              <a:t>unruffled</a:t>
            </a:r>
          </a:p>
          <a:p>
            <a:r>
              <a:rPr lang="en-MY" dirty="0" smtClean="0"/>
              <a:t>neighbourly</a:t>
            </a:r>
          </a:p>
          <a:p>
            <a:r>
              <a:rPr lang="en-MY" dirty="0" smtClean="0"/>
              <a:t>serene</a:t>
            </a:r>
          </a:p>
          <a:p>
            <a:r>
              <a:rPr lang="en-MY" dirty="0" smtClean="0"/>
              <a:t>sedate</a:t>
            </a:r>
          </a:p>
          <a:p>
            <a:r>
              <a:rPr lang="en-MY" dirty="0" smtClean="0"/>
              <a:t>clammed up</a:t>
            </a:r>
          </a:p>
          <a:p>
            <a:r>
              <a:rPr lang="en-MY" dirty="0" smtClean="0"/>
              <a:t>soundless</a:t>
            </a:r>
          </a:p>
          <a:p>
            <a:r>
              <a:rPr lang="en-MY" dirty="0" smtClean="0"/>
              <a:t>unmoved</a:t>
            </a:r>
          </a:p>
          <a:p>
            <a:r>
              <a:rPr lang="en-MY" dirty="0" smtClean="0"/>
              <a:t>could hear a pin drop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928662" y="214290"/>
            <a:ext cx="25984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feelings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5786" y="1428736"/>
            <a:ext cx="235743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u="sng" dirty="0" smtClean="0"/>
              <a:t>ACCIDENTS</a:t>
            </a:r>
            <a:r>
              <a:rPr lang="en-MY" dirty="0" smtClean="0"/>
              <a:t> </a:t>
            </a:r>
          </a:p>
          <a:p>
            <a:r>
              <a:rPr lang="en-MY" dirty="0" smtClean="0"/>
              <a:t>Motorcyclist</a:t>
            </a:r>
          </a:p>
          <a:p>
            <a:r>
              <a:rPr lang="en-MY" dirty="0" smtClean="0"/>
              <a:t>Crashed</a:t>
            </a:r>
          </a:p>
          <a:p>
            <a:r>
              <a:rPr lang="en-MY" dirty="0" smtClean="0"/>
              <a:t>Head on collision</a:t>
            </a:r>
          </a:p>
          <a:p>
            <a:r>
              <a:rPr lang="en-MY" dirty="0" smtClean="0"/>
              <a:t>freak accident</a:t>
            </a:r>
          </a:p>
          <a:p>
            <a:r>
              <a:rPr lang="en-MY" dirty="0" smtClean="0"/>
              <a:t>swerved</a:t>
            </a:r>
          </a:p>
          <a:p>
            <a:r>
              <a:rPr lang="en-MY" dirty="0" smtClean="0"/>
              <a:t>passers-by</a:t>
            </a:r>
          </a:p>
          <a:p>
            <a:r>
              <a:rPr lang="en-MY" dirty="0" smtClean="0"/>
              <a:t>alerted</a:t>
            </a:r>
          </a:p>
          <a:p>
            <a:r>
              <a:rPr lang="en-MY" dirty="0" smtClean="0"/>
              <a:t>collided</a:t>
            </a:r>
          </a:p>
          <a:p>
            <a:r>
              <a:rPr lang="en-MY" dirty="0" smtClean="0"/>
              <a:t>died on the spot</a:t>
            </a:r>
          </a:p>
          <a:p>
            <a:r>
              <a:rPr lang="en-MY" dirty="0" smtClean="0"/>
              <a:t>vehicle</a:t>
            </a:r>
          </a:p>
          <a:p>
            <a:r>
              <a:rPr lang="en-MY" dirty="0" smtClean="0"/>
              <a:t>lost control</a:t>
            </a:r>
          </a:p>
          <a:p>
            <a:r>
              <a:rPr lang="en-MY" dirty="0" smtClean="0"/>
              <a:t>lorry driver</a:t>
            </a:r>
          </a:p>
          <a:p>
            <a:r>
              <a:rPr lang="en-MY" dirty="0" smtClean="0"/>
              <a:t>attendant</a:t>
            </a:r>
          </a:p>
          <a:p>
            <a:r>
              <a:rPr lang="en-MY" dirty="0" smtClean="0"/>
              <a:t>skidded</a:t>
            </a:r>
          </a:p>
          <a:p>
            <a:r>
              <a:rPr lang="en-MY" dirty="0" smtClean="0"/>
              <a:t>hit the guard rail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3214678" y="1071546"/>
            <a:ext cx="250031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u="sng" dirty="0" smtClean="0"/>
              <a:t>FIRE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>razed</a:t>
            </a:r>
          </a:p>
          <a:p>
            <a:r>
              <a:rPr lang="en-MY" dirty="0" smtClean="0"/>
              <a:t>put out the fire</a:t>
            </a:r>
          </a:p>
          <a:p>
            <a:r>
              <a:rPr lang="en-MY" dirty="0" smtClean="0"/>
              <a:t>shelter</a:t>
            </a:r>
          </a:p>
          <a:p>
            <a:r>
              <a:rPr lang="en-MY" dirty="0" smtClean="0"/>
              <a:t>fanned the flames</a:t>
            </a:r>
          </a:p>
          <a:p>
            <a:r>
              <a:rPr lang="en-MY" dirty="0" smtClean="0"/>
              <a:t>evacuated</a:t>
            </a:r>
          </a:p>
          <a:p>
            <a:r>
              <a:rPr lang="en-MY" dirty="0" smtClean="0"/>
              <a:t>engulfed by fire</a:t>
            </a:r>
          </a:p>
          <a:p>
            <a:r>
              <a:rPr lang="en-MY" dirty="0" smtClean="0"/>
              <a:t>destroyed</a:t>
            </a:r>
          </a:p>
          <a:p>
            <a:r>
              <a:rPr lang="en-MY" dirty="0" smtClean="0"/>
              <a:t>dejected</a:t>
            </a:r>
          </a:p>
          <a:p>
            <a:r>
              <a:rPr lang="en-MY" dirty="0" smtClean="0"/>
              <a:t>restrained by neighbours</a:t>
            </a:r>
          </a:p>
          <a:p>
            <a:r>
              <a:rPr lang="en-MY" dirty="0" smtClean="0"/>
              <a:t>dashed into the house to ....</a:t>
            </a:r>
          </a:p>
          <a:p>
            <a:r>
              <a:rPr lang="en-MY" dirty="0" smtClean="0"/>
              <a:t>victims</a:t>
            </a:r>
          </a:p>
          <a:p>
            <a:r>
              <a:rPr lang="en-MY" dirty="0" err="1" smtClean="0"/>
              <a:t>occured</a:t>
            </a:r>
            <a:r>
              <a:rPr lang="en-MY" dirty="0" smtClean="0"/>
              <a:t> at...</a:t>
            </a:r>
          </a:p>
          <a:p>
            <a:r>
              <a:rPr lang="en-MY" dirty="0" smtClean="0"/>
              <a:t>...help douse the fire...</a:t>
            </a:r>
          </a:p>
          <a:p>
            <a:r>
              <a:rPr lang="en-MY" dirty="0" smtClean="0"/>
              <a:t>financial aid</a:t>
            </a:r>
          </a:p>
          <a:p>
            <a:r>
              <a:rPr lang="en-MY" dirty="0" smtClean="0"/>
              <a:t>injured</a:t>
            </a:r>
          </a:p>
          <a:p>
            <a:r>
              <a:rPr lang="en-MY" dirty="0" smtClean="0"/>
              <a:t>started in the...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5929322" y="642918"/>
            <a:ext cx="300038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u="sng" dirty="0" smtClean="0"/>
              <a:t>HUMAN TRAFFICKING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>traffickers</a:t>
            </a:r>
          </a:p>
          <a:p>
            <a:r>
              <a:rPr lang="en-MY" dirty="0" smtClean="0"/>
              <a:t>abducted</a:t>
            </a:r>
          </a:p>
          <a:p>
            <a:r>
              <a:rPr lang="en-MY" dirty="0" smtClean="0"/>
              <a:t>kidnapped</a:t>
            </a:r>
          </a:p>
          <a:p>
            <a:r>
              <a:rPr lang="en-MY" dirty="0" smtClean="0"/>
              <a:t>drugged with sleeping pills</a:t>
            </a:r>
          </a:p>
          <a:p>
            <a:r>
              <a:rPr lang="en-MY" dirty="0" smtClean="0"/>
              <a:t>agents</a:t>
            </a:r>
          </a:p>
          <a:p>
            <a:r>
              <a:rPr lang="en-MY" dirty="0" smtClean="0"/>
              <a:t>raid</a:t>
            </a:r>
          </a:p>
          <a:p>
            <a:r>
              <a:rPr lang="en-MY" dirty="0" smtClean="0"/>
              <a:t>victims are deceived...</a:t>
            </a:r>
          </a:p>
          <a:p>
            <a:r>
              <a:rPr lang="en-MY" dirty="0" smtClean="0"/>
              <a:t>recruited</a:t>
            </a:r>
          </a:p>
          <a:p>
            <a:r>
              <a:rPr lang="en-MY" dirty="0" smtClean="0"/>
              <a:t>women experience sexual violence / physical violence</a:t>
            </a:r>
          </a:p>
          <a:p>
            <a:r>
              <a:rPr lang="en-MY" dirty="0" smtClean="0"/>
              <a:t>victims are usually </a:t>
            </a:r>
            <a:r>
              <a:rPr lang="en-MY" dirty="0" err="1" smtClean="0"/>
              <a:t>poor,uneducated</a:t>
            </a:r>
            <a:r>
              <a:rPr lang="en-MY" dirty="0" smtClean="0"/>
              <a:t>,...</a:t>
            </a:r>
          </a:p>
          <a:p>
            <a:r>
              <a:rPr lang="en-MY" dirty="0" smtClean="0"/>
              <a:t>syndicates</a:t>
            </a:r>
          </a:p>
          <a:p>
            <a:r>
              <a:rPr lang="en-MY" dirty="0" smtClean="0"/>
              <a:t>cross border human trafficking</a:t>
            </a:r>
          </a:p>
          <a:p>
            <a:r>
              <a:rPr lang="en-MY" dirty="0" smtClean="0"/>
              <a:t>crackdown</a:t>
            </a:r>
          </a:p>
          <a:p>
            <a:r>
              <a:rPr lang="en-MY" dirty="0" smtClean="0"/>
              <a:t>uncovered</a:t>
            </a:r>
          </a:p>
          <a:p>
            <a:r>
              <a:rPr lang="en-MY" dirty="0" smtClean="0"/>
              <a:t>police operation</a:t>
            </a:r>
            <a:endParaRPr lang="en-MY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57554" y="1285860"/>
            <a:ext cx="292894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u="sng" dirty="0" smtClean="0"/>
              <a:t>CRIME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>social ills</a:t>
            </a:r>
          </a:p>
          <a:p>
            <a:r>
              <a:rPr lang="en-MY" dirty="0" smtClean="0"/>
              <a:t>curb</a:t>
            </a:r>
          </a:p>
          <a:p>
            <a:r>
              <a:rPr lang="en-MY" dirty="0" smtClean="0"/>
              <a:t>juvenile crime</a:t>
            </a:r>
          </a:p>
          <a:p>
            <a:r>
              <a:rPr lang="en-MY" dirty="0" smtClean="0"/>
              <a:t>felony</a:t>
            </a:r>
          </a:p>
          <a:p>
            <a:r>
              <a:rPr lang="en-MY" dirty="0" smtClean="0"/>
              <a:t>cyber crime</a:t>
            </a:r>
          </a:p>
          <a:p>
            <a:r>
              <a:rPr lang="en-MY" dirty="0" smtClean="0"/>
              <a:t>sex crime</a:t>
            </a:r>
          </a:p>
          <a:p>
            <a:r>
              <a:rPr lang="en-MY" dirty="0" smtClean="0"/>
              <a:t>juvenile crimes</a:t>
            </a:r>
          </a:p>
          <a:p>
            <a:r>
              <a:rPr lang="en-MY" dirty="0" smtClean="0"/>
              <a:t>finger pointing</a:t>
            </a:r>
          </a:p>
          <a:p>
            <a:r>
              <a:rPr lang="en-MY" dirty="0" smtClean="0"/>
              <a:t>public outrage</a:t>
            </a:r>
          </a:p>
          <a:p>
            <a:r>
              <a:rPr lang="en-MY" dirty="0" smtClean="0"/>
              <a:t>drug abuse</a:t>
            </a:r>
          </a:p>
          <a:p>
            <a:r>
              <a:rPr lang="en-MY" dirty="0" smtClean="0"/>
              <a:t>halfway houses</a:t>
            </a:r>
          </a:p>
          <a:p>
            <a:r>
              <a:rPr lang="en-MY" dirty="0" smtClean="0"/>
              <a:t>young minds are corrupted</a:t>
            </a:r>
          </a:p>
          <a:p>
            <a:r>
              <a:rPr lang="en-MY" dirty="0" smtClean="0"/>
              <a:t>lack of awareness</a:t>
            </a:r>
          </a:p>
          <a:p>
            <a:r>
              <a:rPr lang="en-MY" dirty="0" smtClean="0"/>
              <a:t>prison term</a:t>
            </a:r>
          </a:p>
          <a:p>
            <a:r>
              <a:rPr lang="en-MY" dirty="0" smtClean="0"/>
              <a:t>enforce rules</a:t>
            </a:r>
            <a:endParaRPr lang="en-MY" dirty="0"/>
          </a:p>
        </p:txBody>
      </p:sp>
      <p:sp>
        <p:nvSpPr>
          <p:cNvPr id="3" name="Rectangle 2"/>
          <p:cNvSpPr/>
          <p:nvPr/>
        </p:nvSpPr>
        <p:spPr>
          <a:xfrm>
            <a:off x="500034" y="1428736"/>
            <a:ext cx="292895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u="sng" dirty="0" smtClean="0"/>
              <a:t>SNATCH THEFT</a:t>
            </a:r>
            <a:r>
              <a:rPr lang="en-MY" dirty="0" smtClean="0"/>
              <a:t> </a:t>
            </a:r>
          </a:p>
          <a:p>
            <a:r>
              <a:rPr lang="en-MY" dirty="0" smtClean="0"/>
              <a:t>snatch / snatching / snatched</a:t>
            </a:r>
          </a:p>
          <a:p>
            <a:r>
              <a:rPr lang="en-MY" dirty="0" smtClean="0"/>
              <a:t>assailants</a:t>
            </a:r>
          </a:p>
          <a:p>
            <a:r>
              <a:rPr lang="en-MY" dirty="0" smtClean="0"/>
              <a:t>preyed</a:t>
            </a:r>
          </a:p>
          <a:p>
            <a:r>
              <a:rPr lang="en-MY" dirty="0" smtClean="0"/>
              <a:t>easy target</a:t>
            </a:r>
          </a:p>
          <a:p>
            <a:r>
              <a:rPr lang="en-MY" dirty="0" smtClean="0"/>
              <a:t>pillion rider</a:t>
            </a:r>
          </a:p>
          <a:p>
            <a:r>
              <a:rPr lang="en-MY" dirty="0" smtClean="0"/>
              <a:t>flung to the ground</a:t>
            </a:r>
          </a:p>
          <a:p>
            <a:r>
              <a:rPr lang="en-MY" dirty="0" smtClean="0"/>
              <a:t>scuffle</a:t>
            </a:r>
          </a:p>
          <a:p>
            <a:r>
              <a:rPr lang="en-MY" dirty="0" smtClean="0"/>
              <a:t>victim</a:t>
            </a:r>
          </a:p>
          <a:p>
            <a:r>
              <a:rPr lang="en-MY" dirty="0" err="1" smtClean="0"/>
              <a:t>unconcious</a:t>
            </a:r>
            <a:endParaRPr lang="en-MY" dirty="0" smtClean="0"/>
          </a:p>
          <a:p>
            <a:r>
              <a:rPr lang="en-MY" dirty="0" smtClean="0"/>
              <a:t>seriously injured</a:t>
            </a:r>
          </a:p>
          <a:p>
            <a:r>
              <a:rPr lang="en-MY" dirty="0" smtClean="0"/>
              <a:t>dragged several metres</a:t>
            </a:r>
          </a:p>
          <a:p>
            <a:r>
              <a:rPr lang="en-MY" dirty="0" smtClean="0"/>
              <a:t>incident</a:t>
            </a:r>
          </a:p>
          <a:p>
            <a:r>
              <a:rPr lang="en-MY" dirty="0" smtClean="0"/>
              <a:t>sustained head injuries</a:t>
            </a:r>
          </a:p>
          <a:p>
            <a:r>
              <a:rPr lang="en-MY" dirty="0" smtClean="0"/>
              <a:t>recuperating</a:t>
            </a:r>
          </a:p>
          <a:p>
            <a:r>
              <a:rPr lang="en-MY" dirty="0" smtClean="0"/>
              <a:t>rampant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6072198" y="1000108"/>
            <a:ext cx="357188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u="sng" dirty="0" smtClean="0"/>
              <a:t>GAMBLING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>punters</a:t>
            </a:r>
          </a:p>
          <a:p>
            <a:r>
              <a:rPr lang="en-MY" dirty="0" smtClean="0"/>
              <a:t>bets</a:t>
            </a:r>
          </a:p>
          <a:p>
            <a:r>
              <a:rPr lang="en-MY" dirty="0" smtClean="0"/>
              <a:t>placing bets</a:t>
            </a:r>
          </a:p>
          <a:p>
            <a:r>
              <a:rPr lang="en-MY" dirty="0" smtClean="0"/>
              <a:t>luring</a:t>
            </a:r>
          </a:p>
          <a:p>
            <a:r>
              <a:rPr lang="en-MY" dirty="0" smtClean="0"/>
              <a:t>bookies</a:t>
            </a:r>
          </a:p>
          <a:p>
            <a:r>
              <a:rPr lang="en-MY" dirty="0" smtClean="0"/>
              <a:t>gambling websites</a:t>
            </a:r>
          </a:p>
          <a:p>
            <a:r>
              <a:rPr lang="en-MY" dirty="0" smtClean="0"/>
              <a:t>syndicates</a:t>
            </a:r>
          </a:p>
          <a:p>
            <a:r>
              <a:rPr lang="en-MY" dirty="0" smtClean="0"/>
              <a:t>online gambling</a:t>
            </a:r>
          </a:p>
          <a:p>
            <a:r>
              <a:rPr lang="en-MY" dirty="0" smtClean="0"/>
              <a:t>busted</a:t>
            </a:r>
          </a:p>
          <a:p>
            <a:r>
              <a:rPr lang="en-MY" dirty="0" smtClean="0"/>
              <a:t>patronize the outlets</a:t>
            </a:r>
          </a:p>
          <a:p>
            <a:r>
              <a:rPr lang="en-MY" dirty="0" smtClean="0"/>
              <a:t>borrowing money from loan sharks</a:t>
            </a:r>
          </a:p>
          <a:p>
            <a:r>
              <a:rPr lang="en-MY" dirty="0" smtClean="0"/>
              <a:t>hook punters</a:t>
            </a:r>
          </a:p>
          <a:p>
            <a:r>
              <a:rPr lang="en-MY" dirty="0" smtClean="0"/>
              <a:t>recoup losses</a:t>
            </a:r>
          </a:p>
          <a:p>
            <a:r>
              <a:rPr lang="en-MY" dirty="0" smtClean="0"/>
              <a:t>trap</a:t>
            </a:r>
          </a:p>
          <a:p>
            <a:r>
              <a:rPr lang="en-MY" dirty="0" smtClean="0"/>
              <a:t>raid</a:t>
            </a:r>
          </a:p>
          <a:p>
            <a:r>
              <a:rPr lang="en-MY" dirty="0" smtClean="0"/>
              <a:t/>
            </a:r>
            <a:br>
              <a:rPr lang="en-MY" dirty="0" smtClean="0"/>
            </a:br>
            <a:endParaRPr lang="en-MY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071934" y="1214422"/>
            <a:ext cx="464345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u="sng" dirty="0" smtClean="0"/>
              <a:t>CHILD ABUSE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>divorce</a:t>
            </a:r>
          </a:p>
          <a:p>
            <a:r>
              <a:rPr lang="en-MY" dirty="0" smtClean="0"/>
              <a:t>society's lack of awareness of the law</a:t>
            </a:r>
          </a:p>
          <a:p>
            <a:r>
              <a:rPr lang="en-MY" dirty="0" smtClean="0"/>
              <a:t>perception</a:t>
            </a:r>
          </a:p>
          <a:p>
            <a:r>
              <a:rPr lang="en-MY" dirty="0" smtClean="0"/>
              <a:t>compounded</a:t>
            </a:r>
          </a:p>
          <a:p>
            <a:r>
              <a:rPr lang="en-MY" dirty="0" smtClean="0"/>
              <a:t>children suspected of being severely abused...</a:t>
            </a:r>
          </a:p>
          <a:p>
            <a:r>
              <a:rPr lang="en-MY" dirty="0" smtClean="0"/>
              <a:t>Child Protection Act 2001</a:t>
            </a:r>
          </a:p>
          <a:p>
            <a:r>
              <a:rPr lang="en-MY" dirty="0" smtClean="0"/>
              <a:t>family lifestyle</a:t>
            </a:r>
          </a:p>
          <a:p>
            <a:r>
              <a:rPr lang="en-MY" dirty="0" smtClean="0"/>
              <a:t>...around home</a:t>
            </a:r>
          </a:p>
          <a:p>
            <a:r>
              <a:rPr lang="en-MY" dirty="0" smtClean="0"/>
              <a:t> integrated effort to...</a:t>
            </a:r>
          </a:p>
          <a:p>
            <a:r>
              <a:rPr lang="en-MY" dirty="0" smtClean="0"/>
              <a:t>non-governmental organizations</a:t>
            </a:r>
          </a:p>
          <a:p>
            <a:r>
              <a:rPr lang="en-MY" dirty="0" smtClean="0"/>
              <a:t>abuse cases</a:t>
            </a:r>
          </a:p>
          <a:p>
            <a:r>
              <a:rPr lang="en-MY" dirty="0" smtClean="0"/>
              <a:t>welfare</a:t>
            </a:r>
          </a:p>
          <a:p>
            <a:r>
              <a:rPr lang="en-MY" dirty="0" smtClean="0"/>
              <a:t>intervention</a:t>
            </a:r>
          </a:p>
          <a:p>
            <a:r>
              <a:rPr lang="en-MY" dirty="0" smtClean="0"/>
              <a:t>culprits</a:t>
            </a:r>
          </a:p>
          <a:p>
            <a:r>
              <a:rPr lang="en-MY" dirty="0" smtClean="0"/>
              <a:t>Suspect</a:t>
            </a:r>
          </a:p>
          <a:p>
            <a:r>
              <a:rPr lang="en-US" dirty="0" smtClean="0"/>
              <a:t>Baby dumping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214282" y="1285860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MY" b="1" u="sng" dirty="0" smtClean="0"/>
              <a:t>FACEBOOK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>addicted</a:t>
            </a:r>
          </a:p>
          <a:p>
            <a:r>
              <a:rPr lang="en-MY" dirty="0" smtClean="0"/>
              <a:t>uploading photos</a:t>
            </a:r>
          </a:p>
          <a:p>
            <a:r>
              <a:rPr lang="en-MY" dirty="0" smtClean="0"/>
              <a:t>adding friends</a:t>
            </a:r>
          </a:p>
          <a:p>
            <a:r>
              <a:rPr lang="en-MY" dirty="0" err="1" smtClean="0"/>
              <a:t>Facebook</a:t>
            </a:r>
            <a:r>
              <a:rPr lang="en-MY" dirty="0" smtClean="0"/>
              <a:t> Addiction Disorder (ADD)</a:t>
            </a:r>
          </a:p>
          <a:p>
            <a:r>
              <a:rPr lang="en-MY" dirty="0" smtClean="0"/>
              <a:t>performing poorly in school</a:t>
            </a:r>
          </a:p>
          <a:p>
            <a:r>
              <a:rPr lang="en-MY" dirty="0" smtClean="0"/>
              <a:t>security issues</a:t>
            </a:r>
          </a:p>
          <a:p>
            <a:r>
              <a:rPr lang="en-MY" dirty="0" smtClean="0"/>
              <a:t>girls go missing</a:t>
            </a:r>
          </a:p>
          <a:p>
            <a:r>
              <a:rPr lang="en-MY" dirty="0" smtClean="0"/>
              <a:t>not getting enough sleep</a:t>
            </a:r>
          </a:p>
          <a:p>
            <a:r>
              <a:rPr lang="en-MY" dirty="0" smtClean="0"/>
              <a:t>obsessed</a:t>
            </a:r>
          </a:p>
          <a:p>
            <a:r>
              <a:rPr lang="en-MY" dirty="0" smtClean="0"/>
              <a:t>parental supervision</a:t>
            </a:r>
          </a:p>
          <a:p>
            <a:r>
              <a:rPr lang="en-MY" dirty="0" smtClean="0"/>
              <a:t>popular social networking</a:t>
            </a:r>
          </a:p>
          <a:p>
            <a:r>
              <a:rPr lang="en-MY" dirty="0" smtClean="0"/>
              <a:t>setting up profiles</a:t>
            </a:r>
          </a:p>
          <a:p>
            <a:r>
              <a:rPr lang="en-MY" dirty="0" smtClean="0"/>
              <a:t>not taking baths / meals properly</a:t>
            </a:r>
          </a:p>
          <a:p>
            <a:r>
              <a:rPr lang="en-MY" dirty="0" smtClean="0"/>
              <a:t>parents must regulate and monitor...</a:t>
            </a:r>
          </a:p>
          <a:p>
            <a:r>
              <a:rPr lang="en-MY" dirty="0" smtClean="0"/>
              <a:t>virtual activities</a:t>
            </a:r>
            <a:endParaRPr lang="en-MY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028343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MY" b="1" u="sng" dirty="0" smtClean="0"/>
              <a:t>UNITY</a:t>
            </a:r>
            <a:r>
              <a:rPr lang="en-MY" dirty="0" smtClean="0"/>
              <a:t/>
            </a:r>
            <a:br>
              <a:rPr lang="en-MY" dirty="0" smtClean="0"/>
            </a:br>
            <a:r>
              <a:rPr lang="en-MY" dirty="0" smtClean="0"/>
              <a:t>racial bond</a:t>
            </a:r>
          </a:p>
          <a:p>
            <a:r>
              <a:rPr lang="en-MY" dirty="0" smtClean="0"/>
              <a:t>polarization</a:t>
            </a:r>
          </a:p>
          <a:p>
            <a:r>
              <a:rPr lang="en-MY" dirty="0" smtClean="0"/>
              <a:t>forged</a:t>
            </a:r>
          </a:p>
          <a:p>
            <a:r>
              <a:rPr lang="en-MY" dirty="0" smtClean="0"/>
              <a:t>freedom</a:t>
            </a:r>
          </a:p>
          <a:p>
            <a:r>
              <a:rPr lang="en-MY" dirty="0" smtClean="0"/>
              <a:t>understanding</a:t>
            </a:r>
          </a:p>
          <a:p>
            <a:r>
              <a:rPr lang="en-MY" dirty="0" smtClean="0"/>
              <a:t>national unity</a:t>
            </a:r>
          </a:p>
          <a:p>
            <a:r>
              <a:rPr lang="en-MY" dirty="0" smtClean="0"/>
              <a:t>love and trust each other</a:t>
            </a:r>
          </a:p>
          <a:p>
            <a:r>
              <a:rPr lang="en-MY" dirty="0" smtClean="0"/>
              <a:t>instigators</a:t>
            </a:r>
          </a:p>
          <a:p>
            <a:r>
              <a:rPr lang="en-MY" dirty="0" smtClean="0"/>
              <a:t>sow seed of racial unity</a:t>
            </a:r>
          </a:p>
          <a:p>
            <a:r>
              <a:rPr lang="en-MY" dirty="0" smtClean="0"/>
              <a:t>street demonstrations</a:t>
            </a:r>
          </a:p>
          <a:p>
            <a:r>
              <a:rPr lang="en-MY" dirty="0" smtClean="0"/>
              <a:t>sacrifices</a:t>
            </a:r>
          </a:p>
          <a:p>
            <a:r>
              <a:rPr lang="en-MY" dirty="0" smtClean="0"/>
              <a:t>respect</a:t>
            </a:r>
          </a:p>
          <a:p>
            <a:r>
              <a:rPr lang="en-MY" dirty="0" smtClean="0"/>
              <a:t>religious tolerance</a:t>
            </a:r>
          </a:p>
          <a:p>
            <a:r>
              <a:rPr lang="en-MY" dirty="0" smtClean="0"/>
              <a:t>be real and pragmatic</a:t>
            </a:r>
          </a:p>
          <a:p>
            <a:r>
              <a:rPr lang="en-MY" dirty="0" smtClean="0"/>
              <a:t>accept each other regardless of race and religion</a:t>
            </a:r>
            <a:endParaRPr lang="en-MY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Rectangle 15"/>
          <p:cNvSpPr/>
          <p:nvPr/>
        </p:nvSpPr>
        <p:spPr>
          <a:xfrm>
            <a:off x="0" y="0"/>
            <a:ext cx="1357290" cy="2857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642918"/>
            <a:ext cx="4614866" cy="5286412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stone’s throw away </a:t>
            </a:r>
          </a:p>
          <a:p>
            <a:pPr algn="ctr">
              <a:buNone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burst into laughter	</a:t>
            </a:r>
          </a:p>
          <a:p>
            <a:pPr algn="ctr">
              <a:buNone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burst into tears</a:t>
            </a:r>
          </a:p>
          <a:p>
            <a:pPr algn="ctr">
              <a:buNone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apple of one’s eye	</a:t>
            </a:r>
          </a:p>
          <a:p>
            <a:pPr algn="ctr">
              <a:buNone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 the moon	</a:t>
            </a:r>
          </a:p>
          <a:p>
            <a:pPr algn="ctr">
              <a:buNone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keep in mind</a:t>
            </a:r>
          </a:p>
          <a:p>
            <a:pPr algn="ctr">
              <a:buNone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rain cats and dogs</a:t>
            </a:r>
          </a:p>
          <a:p>
            <a:pPr algn="ctr">
              <a:buNone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the eleventh hour</a:t>
            </a:r>
          </a:p>
          <a:p>
            <a:pPr algn="ctr">
              <a:buNone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of the blue</a:t>
            </a:r>
          </a:p>
          <a:p>
            <a:pPr algn="ctr">
              <a:buNone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blackout</a:t>
            </a:r>
          </a:p>
          <a:p>
            <a:pPr>
              <a:buNone/>
              <a:defRPr/>
            </a:pPr>
            <a:endParaRPr lang="en-US" sz="3200" dirty="0" smtClean="0"/>
          </a:p>
          <a:p>
            <a:pPr>
              <a:buNone/>
            </a:pPr>
            <a:endParaRPr lang="en-US" sz="2400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429124" y="428604"/>
            <a:ext cx="4572000" cy="5867400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/>
          <a:p>
            <a:pPr marL="420624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In the pink  </a:t>
            </a:r>
          </a:p>
          <a:p>
            <a:pPr marL="420624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black sheep</a:t>
            </a:r>
          </a:p>
          <a:p>
            <a:pPr marL="420624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Green fingers	</a:t>
            </a:r>
          </a:p>
          <a:p>
            <a:pPr marL="420624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Catch red-handed</a:t>
            </a:r>
          </a:p>
          <a:p>
            <a:pPr marL="420624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Born with a silver spoon in one’s mouth	</a:t>
            </a:r>
          </a:p>
          <a:p>
            <a:pPr marL="420624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 close shave	</a:t>
            </a:r>
          </a:p>
          <a:p>
            <a:pPr marL="420624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 white elephant</a:t>
            </a:r>
          </a:p>
          <a:p>
            <a:pPr marL="420624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Green light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20624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Pass with flying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colours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20624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Cold hearted</a:t>
            </a:r>
          </a:p>
          <a:p>
            <a:pPr marL="420624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 sweet tooth</a:t>
            </a:r>
          </a:p>
          <a:p>
            <a:pPr marL="420624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Procrastination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is the thief of time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3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0034" y="1357298"/>
            <a:ext cx="8229600" cy="3429024"/>
          </a:xfrm>
        </p:spPr>
        <p:txBody>
          <a:bodyPr>
            <a:noAutofit/>
          </a:bodyPr>
          <a:lstStyle/>
          <a:p>
            <a:pPr algn="ctr"/>
            <a:r>
              <a:rPr lang="en-US" sz="6000" dirty="0" smtClean="0"/>
              <a:t>SOPHISTICATION</a:t>
            </a:r>
            <a:br>
              <a:rPr lang="en-US" sz="6000" dirty="0" smtClean="0"/>
            </a:br>
            <a:r>
              <a:rPr lang="en-US" sz="6000" dirty="0" smtClean="0"/>
              <a:t>IS WHEN SIMPLE WORD IS REPLACED BY GOOD EXPRESSION</a:t>
            </a:r>
            <a:endParaRPr lang="en-MY" sz="6000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a7.sphotos.ak.fbcdn.net/hphotos-ak-ash4/s480x480/431786_326111864147132_1285011980_n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2" name="Picture 6" descr="http://wallpepper.files.wordpress.com/2007/10/balda_sunset_sardinia_beac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072338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/>
          <a:lstStyle/>
          <a:p>
            <a:r>
              <a:rPr lang="en-US" dirty="0" smtClean="0"/>
              <a:t>Try this… </a:t>
            </a:r>
            <a:r>
              <a:rPr lang="en-US" dirty="0" smtClean="0">
                <a:solidFill>
                  <a:srgbClr val="FF0000"/>
                </a:solidFill>
              </a:rPr>
              <a:t>wonderful</a:t>
            </a:r>
            <a:endParaRPr lang="en-MY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14422"/>
            <a:ext cx="3786214" cy="5357850"/>
          </a:xfrm>
        </p:spPr>
        <p:txBody>
          <a:bodyPr>
            <a:normAutofit lnSpcReduction="10000"/>
          </a:bodyPr>
          <a:lstStyle/>
          <a:p>
            <a:r>
              <a:rPr lang="en-US" sz="4400" dirty="0" smtClean="0"/>
              <a:t>Fascinating</a:t>
            </a:r>
          </a:p>
          <a:p>
            <a:r>
              <a:rPr lang="en-US" sz="4400" dirty="0" err="1" smtClean="0"/>
              <a:t>Compeling</a:t>
            </a:r>
            <a:endParaRPr lang="en-US" sz="4400" dirty="0" smtClean="0"/>
          </a:p>
          <a:p>
            <a:r>
              <a:rPr lang="en-US" sz="4400" dirty="0" smtClean="0"/>
              <a:t>Stimulating</a:t>
            </a:r>
          </a:p>
          <a:p>
            <a:r>
              <a:rPr lang="en-US" sz="4400" dirty="0" smtClean="0"/>
              <a:t>Astounding</a:t>
            </a:r>
          </a:p>
          <a:p>
            <a:r>
              <a:rPr lang="en-US" sz="4400" dirty="0" smtClean="0"/>
              <a:t>Magnificent</a:t>
            </a:r>
          </a:p>
          <a:p>
            <a:r>
              <a:rPr lang="en-US" sz="4400" dirty="0" smtClean="0"/>
              <a:t>Awesome</a:t>
            </a:r>
          </a:p>
          <a:p>
            <a:r>
              <a:rPr lang="en-US" sz="4400" dirty="0" smtClean="0"/>
              <a:t>Attractive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3000364" y="1357298"/>
            <a:ext cx="3357586" cy="500066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Mesmerizing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Convincing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Inspiring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Astonishing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Thrilling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Overwhelming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lang="en-US" sz="4000" dirty="0" smtClean="0"/>
              <a:t>Breathtaking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6143636" y="642918"/>
            <a:ext cx="4143404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Appealing</a:t>
            </a:r>
          </a:p>
          <a:p>
            <a:r>
              <a:rPr lang="en-US" sz="4000" dirty="0" smtClean="0"/>
              <a:t>Bizarre</a:t>
            </a:r>
          </a:p>
          <a:p>
            <a:r>
              <a:rPr lang="en-US" sz="4000" dirty="0" smtClean="0"/>
              <a:t>Amazing</a:t>
            </a:r>
          </a:p>
          <a:p>
            <a:r>
              <a:rPr lang="en-US" sz="4000" dirty="0" smtClean="0"/>
              <a:t>Fabulous</a:t>
            </a:r>
          </a:p>
          <a:p>
            <a:r>
              <a:rPr lang="en-US" sz="4000" dirty="0" smtClean="0"/>
              <a:t>Tremendous</a:t>
            </a:r>
          </a:p>
          <a:p>
            <a:r>
              <a:rPr lang="en-US" sz="4000" dirty="0" smtClean="0"/>
              <a:t>Extraordinary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4000" dirty="0" smtClean="0"/>
              <a:t>Remarkable</a:t>
            </a: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4000" dirty="0" smtClean="0"/>
              <a:t>out of the ordinary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en-MY" sz="4000" dirty="0" smtClean="0"/>
          </a:p>
          <a:p>
            <a:endParaRPr lang="en-MY" sz="4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97436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/>
              <a:t>MAKE AN EFFORT TO HAVE COLLECTIONS OF VOCABS</a:t>
            </a:r>
            <a:endParaRPr lang="en-MY" sz="6600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rgbClr val="00FFFF"/>
                </a:solidFill>
              </a:rPr>
              <a:t>To describe weather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5259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en-US" sz="3200" dirty="0" smtClean="0"/>
              <a:t>     hot 		 sunny 		 windy 	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3200" dirty="0" smtClean="0"/>
              <a:t>	sunny		misty			magnificent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3200" dirty="0" smtClean="0"/>
              <a:t>	gorgeous		rainy			stormy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3200" dirty="0" smtClean="0"/>
              <a:t>	delightful		stormy		marvelous	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3200" dirty="0" smtClean="0"/>
              <a:t>	glorious		misty			cold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3200" dirty="0" smtClean="0"/>
              <a:t>	fair			rainy			superb	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3200" dirty="0" smtClean="0"/>
              <a:t>	fabulous		lovely			blazing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3200" dirty="0" smtClean="0"/>
              <a:t>	hot			scorching		wonderful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3200" dirty="0" smtClean="0"/>
              <a:t>	damp		wet		 	 misty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3200" dirty="0" smtClean="0"/>
              <a:t> dark  gloomy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rgbClr val="00FFFF"/>
                </a:solidFill>
              </a:rPr>
              <a:t>To describe food</a:t>
            </a:r>
            <a:endParaRPr lang="en-MY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696200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delicious		scrumptious	disgusting	burnt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fatty			filling		syrupy		fresh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appetizing		fresh		healthy		sizzling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piping hot 		sizzling		steaming	sour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spicy			sticky		chewy		creamy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Mouth-watering	well-cooked	crisp		crunchy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lumpy			mushy		soggy		sugary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tough			salty		smooth	spongy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squashy		tender		sweet		plain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rich			tough		tasty		oily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tough			bitter		plain		sweet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Tasteless		flat		common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bitter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4400" y="152400"/>
            <a:ext cx="44196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Health Vocabulary</a:t>
            </a:r>
            <a:r>
              <a:rPr lang="en-MY" dirty="0" smtClean="0"/>
              <a:t/>
            </a:r>
            <a:br>
              <a:rPr lang="en-MY" dirty="0" smtClean="0"/>
            </a:b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2590800" y="0"/>
            <a:ext cx="23622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fast food</a:t>
            </a:r>
            <a:endParaRPr lang="en-MY" dirty="0" smtClean="0"/>
          </a:p>
          <a:p>
            <a:r>
              <a:rPr lang="en-US" dirty="0" smtClean="0"/>
              <a:t>takeout/take away</a:t>
            </a:r>
            <a:endParaRPr lang="en-MY" dirty="0" smtClean="0"/>
          </a:p>
          <a:p>
            <a:r>
              <a:rPr lang="en-US" dirty="0" smtClean="0"/>
              <a:t>frozen foods</a:t>
            </a:r>
            <a:endParaRPr lang="en-MY" dirty="0" smtClean="0"/>
          </a:p>
          <a:p>
            <a:r>
              <a:rPr lang="en-US" dirty="0" smtClean="0"/>
              <a:t>hamburgers</a:t>
            </a:r>
            <a:endParaRPr lang="en-MY" dirty="0" smtClean="0"/>
          </a:p>
          <a:p>
            <a:r>
              <a:rPr lang="en-US" dirty="0" smtClean="0"/>
              <a:t>chips</a:t>
            </a:r>
            <a:endParaRPr lang="en-MY" dirty="0" smtClean="0"/>
          </a:p>
          <a:p>
            <a:r>
              <a:rPr lang="en-US" dirty="0" smtClean="0"/>
              <a:t>soda</a:t>
            </a:r>
            <a:endParaRPr lang="en-MY" dirty="0" smtClean="0"/>
          </a:p>
          <a:p>
            <a:r>
              <a:rPr lang="en-US" dirty="0" smtClean="0"/>
              <a:t>donuts</a:t>
            </a:r>
            <a:endParaRPr lang="en-MY" dirty="0" smtClean="0"/>
          </a:p>
          <a:p>
            <a:r>
              <a:rPr lang="en-US" dirty="0" smtClean="0"/>
              <a:t>cakes</a:t>
            </a:r>
            <a:endParaRPr lang="en-MY" dirty="0" smtClean="0"/>
          </a:p>
          <a:p>
            <a:r>
              <a:rPr lang="en-US" dirty="0" smtClean="0"/>
              <a:t>brownies</a:t>
            </a:r>
            <a:endParaRPr lang="en-MY" dirty="0" smtClean="0"/>
          </a:p>
          <a:p>
            <a:r>
              <a:rPr lang="en-US" dirty="0" smtClean="0"/>
              <a:t>cookies</a:t>
            </a:r>
            <a:endParaRPr lang="en-MY" dirty="0" smtClean="0"/>
          </a:p>
          <a:p>
            <a:r>
              <a:rPr lang="en-US" dirty="0" smtClean="0"/>
              <a:t>pizza</a:t>
            </a:r>
            <a:endParaRPr lang="en-MY" dirty="0" smtClean="0"/>
          </a:p>
          <a:p>
            <a:r>
              <a:rPr lang="en-US" dirty="0" smtClean="0"/>
              <a:t>candy</a:t>
            </a:r>
            <a:endParaRPr lang="en-MY" dirty="0" smtClean="0"/>
          </a:p>
          <a:p>
            <a:r>
              <a:rPr lang="en-US" dirty="0" smtClean="0"/>
              <a:t>pie</a:t>
            </a:r>
            <a:endParaRPr lang="en-MY" dirty="0" smtClean="0"/>
          </a:p>
          <a:p>
            <a:r>
              <a:rPr lang="en-US" dirty="0" smtClean="0"/>
              <a:t>ice cream</a:t>
            </a:r>
            <a:endParaRPr lang="en-MY" dirty="0" smtClean="0"/>
          </a:p>
          <a:p>
            <a:r>
              <a:rPr lang="en-US" dirty="0" smtClean="0"/>
              <a:t>dessert</a:t>
            </a:r>
          </a:p>
          <a:p>
            <a:r>
              <a:rPr lang="en-US" dirty="0" smtClean="0"/>
              <a:t>sugary</a:t>
            </a:r>
            <a:endParaRPr lang="en-MY" dirty="0" smtClean="0"/>
          </a:p>
          <a:p>
            <a:r>
              <a:rPr lang="en-US" dirty="0" smtClean="0"/>
              <a:t>artificial</a:t>
            </a:r>
            <a:endParaRPr lang="en-MY" dirty="0" smtClean="0"/>
          </a:p>
          <a:p>
            <a:r>
              <a:rPr lang="en-US" dirty="0" smtClean="0"/>
              <a:t>additives</a:t>
            </a:r>
            <a:endParaRPr lang="en-MY" dirty="0" smtClean="0"/>
          </a:p>
          <a:p>
            <a:r>
              <a:rPr lang="en-US" dirty="0" smtClean="0"/>
              <a:t>junk food</a:t>
            </a:r>
            <a:endParaRPr lang="en-MY" dirty="0" smtClean="0"/>
          </a:p>
          <a:p>
            <a:r>
              <a:rPr lang="en-US" dirty="0" smtClean="0"/>
              <a:t>processed</a:t>
            </a:r>
            <a:endParaRPr lang="en-MY" dirty="0" smtClean="0"/>
          </a:p>
          <a:p>
            <a:r>
              <a:rPr lang="en-US" dirty="0" smtClean="0"/>
              <a:t>genetically modified</a:t>
            </a:r>
            <a:endParaRPr lang="en-MY" dirty="0" smtClean="0"/>
          </a:p>
          <a:p>
            <a:r>
              <a:rPr lang="en-US" dirty="0" smtClean="0"/>
              <a:t>deep fried</a:t>
            </a:r>
            <a:endParaRPr lang="en-MY" dirty="0" smtClean="0"/>
          </a:p>
          <a:p>
            <a:r>
              <a:rPr lang="en-US" dirty="0" smtClean="0"/>
              <a:t>empty calories</a:t>
            </a:r>
            <a:endParaRPr lang="en-MY" dirty="0" smtClean="0"/>
          </a:p>
          <a:p>
            <a:r>
              <a:rPr lang="en-US" dirty="0" smtClean="0"/>
              <a:t>unhealthy</a:t>
            </a:r>
            <a:endParaRPr lang="en-MY" dirty="0" smtClean="0"/>
          </a:p>
          <a:p>
            <a:endParaRPr lang="en-MY" dirty="0" smtClean="0"/>
          </a:p>
        </p:txBody>
      </p:sp>
      <p:sp>
        <p:nvSpPr>
          <p:cNvPr id="5" name="Rectangle 4"/>
          <p:cNvSpPr/>
          <p:nvPr/>
        </p:nvSpPr>
        <p:spPr>
          <a:xfrm>
            <a:off x="4876800" y="762000"/>
            <a:ext cx="25146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fattening</a:t>
            </a:r>
            <a:endParaRPr lang="en-MY" dirty="0" smtClean="0"/>
          </a:p>
          <a:p>
            <a:r>
              <a:rPr lang="en-US" dirty="0" smtClean="0"/>
              <a:t>obese</a:t>
            </a:r>
            <a:endParaRPr lang="en-MY" dirty="0" smtClean="0"/>
          </a:p>
          <a:p>
            <a:r>
              <a:rPr lang="en-US" dirty="0" smtClean="0"/>
              <a:t>obesity</a:t>
            </a:r>
            <a:endParaRPr lang="en-MY" dirty="0" smtClean="0"/>
          </a:p>
          <a:p>
            <a:r>
              <a:rPr lang="en-US" dirty="0" smtClean="0"/>
              <a:t>overweight</a:t>
            </a:r>
            <a:endParaRPr lang="en-MY" dirty="0" smtClean="0"/>
          </a:p>
          <a:p>
            <a:r>
              <a:rPr lang="en-US" dirty="0" smtClean="0"/>
              <a:t>cancer</a:t>
            </a:r>
            <a:endParaRPr lang="en-MY" dirty="0" smtClean="0"/>
          </a:p>
          <a:p>
            <a:r>
              <a:rPr lang="en-US" dirty="0" smtClean="0"/>
              <a:t>high blood pressure</a:t>
            </a:r>
            <a:endParaRPr lang="en-MY" dirty="0" smtClean="0"/>
          </a:p>
          <a:p>
            <a:r>
              <a:rPr lang="en-US" dirty="0" smtClean="0"/>
              <a:t>diabetes</a:t>
            </a:r>
            <a:endParaRPr lang="en-MY" dirty="0" smtClean="0"/>
          </a:p>
          <a:p>
            <a:r>
              <a:rPr lang="en-US" dirty="0" smtClean="0"/>
              <a:t>heart disease</a:t>
            </a:r>
            <a:endParaRPr lang="en-MY" dirty="0" smtClean="0"/>
          </a:p>
          <a:p>
            <a:r>
              <a:rPr lang="en-US" dirty="0" smtClean="0"/>
              <a:t>epidemic</a:t>
            </a:r>
            <a:endParaRPr lang="en-MY" dirty="0" smtClean="0"/>
          </a:p>
          <a:p>
            <a:r>
              <a:rPr lang="en-US" dirty="0" smtClean="0"/>
              <a:t>couch potato</a:t>
            </a:r>
            <a:endParaRPr lang="en-MY" dirty="0" smtClean="0"/>
          </a:p>
          <a:p>
            <a:r>
              <a:rPr lang="en-US" dirty="0" smtClean="0"/>
              <a:t>to lounge around</a:t>
            </a:r>
          </a:p>
          <a:p>
            <a:r>
              <a:rPr lang="en-US" dirty="0" smtClean="0"/>
              <a:t>to be lazy</a:t>
            </a:r>
            <a:endParaRPr lang="en-MY" dirty="0" smtClean="0"/>
          </a:p>
          <a:p>
            <a:r>
              <a:rPr lang="en-US" dirty="0" smtClean="0"/>
              <a:t>to spend time </a:t>
            </a:r>
            <a:r>
              <a:rPr lang="en-US" dirty="0" err="1" smtClean="0"/>
              <a:t>V+ing</a:t>
            </a:r>
            <a:endParaRPr lang="en-MY" dirty="0" smtClean="0"/>
          </a:p>
          <a:p>
            <a:r>
              <a:rPr lang="en-US" dirty="0" smtClean="0"/>
              <a:t>to watch too much TV</a:t>
            </a:r>
            <a:endParaRPr lang="en-MY" dirty="0" smtClean="0"/>
          </a:p>
          <a:p>
            <a:r>
              <a:rPr lang="en-US" dirty="0" smtClean="0"/>
              <a:t>to be inactive</a:t>
            </a:r>
            <a:endParaRPr lang="en-MY" dirty="0" smtClean="0"/>
          </a:p>
          <a:p>
            <a:r>
              <a:rPr lang="en-US" dirty="0" smtClean="0"/>
              <a:t>to gain weight</a:t>
            </a:r>
            <a:endParaRPr lang="en-MY" dirty="0" smtClean="0"/>
          </a:p>
          <a:p>
            <a:r>
              <a:rPr lang="en-US" dirty="0" smtClean="0"/>
              <a:t>to put on weight</a:t>
            </a:r>
            <a:endParaRPr lang="en-MY" dirty="0" smtClean="0"/>
          </a:p>
          <a:p>
            <a:r>
              <a:rPr lang="en-US" dirty="0" smtClean="0"/>
              <a:t>to snack</a:t>
            </a:r>
            <a:endParaRPr lang="en-MY" dirty="0" smtClean="0"/>
          </a:p>
          <a:p>
            <a:endParaRPr lang="en-MY" dirty="0" smtClean="0"/>
          </a:p>
        </p:txBody>
      </p:sp>
      <p:sp>
        <p:nvSpPr>
          <p:cNvPr id="6" name="Rectangle 5"/>
          <p:cNvSpPr/>
          <p:nvPr/>
        </p:nvSpPr>
        <p:spPr>
          <a:xfrm>
            <a:off x="7162800" y="685800"/>
            <a:ext cx="2209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 </a:t>
            </a:r>
            <a:endParaRPr lang="en-MY" dirty="0" smtClean="0"/>
          </a:p>
          <a:p>
            <a:r>
              <a:rPr lang="en-US" dirty="0" smtClean="0"/>
              <a:t>eating disorders</a:t>
            </a:r>
            <a:endParaRPr lang="en-MY" dirty="0" smtClean="0"/>
          </a:p>
          <a:p>
            <a:r>
              <a:rPr lang="en-US" dirty="0" smtClean="0"/>
              <a:t>anorexia</a:t>
            </a:r>
            <a:endParaRPr lang="en-MY" dirty="0" smtClean="0"/>
          </a:p>
          <a:p>
            <a:r>
              <a:rPr lang="en-US" dirty="0" smtClean="0"/>
              <a:t>bulimia</a:t>
            </a:r>
            <a:endParaRPr lang="en-MY" dirty="0" smtClean="0"/>
          </a:p>
          <a:p>
            <a:r>
              <a:rPr lang="en-US" dirty="0" smtClean="0"/>
              <a:t>body image</a:t>
            </a:r>
            <a:endParaRPr lang="en-MY" dirty="0" smtClean="0"/>
          </a:p>
          <a:p>
            <a:r>
              <a:rPr lang="en-US" dirty="0" smtClean="0"/>
              <a:t>skinny</a:t>
            </a:r>
            <a:endParaRPr lang="en-MY" dirty="0" smtClean="0"/>
          </a:p>
          <a:p>
            <a:r>
              <a:rPr lang="en-US" dirty="0" smtClean="0"/>
              <a:t>thin</a:t>
            </a:r>
            <a:endParaRPr lang="en-MY" dirty="0" smtClean="0"/>
          </a:p>
          <a:p>
            <a:r>
              <a:rPr lang="en-US" dirty="0" smtClean="0"/>
              <a:t>slim</a:t>
            </a:r>
            <a:endParaRPr lang="en-MY" dirty="0" smtClean="0"/>
          </a:p>
          <a:p>
            <a:r>
              <a:rPr lang="en-US" dirty="0" smtClean="0"/>
              <a:t>starving to death</a:t>
            </a:r>
            <a:endParaRPr lang="en-MY" dirty="0" smtClean="0"/>
          </a:p>
          <a:p>
            <a:r>
              <a:rPr lang="en-US" dirty="0" smtClean="0"/>
              <a:t>emaciated</a:t>
            </a:r>
            <a:endParaRPr lang="en-MY" dirty="0" smtClean="0"/>
          </a:p>
          <a:p>
            <a:r>
              <a:rPr lang="en-US" dirty="0" smtClean="0"/>
              <a:t>malnourished</a:t>
            </a:r>
            <a:endParaRPr lang="en-MY" dirty="0" smtClean="0"/>
          </a:p>
          <a:p>
            <a:r>
              <a:rPr lang="en-US" dirty="0" smtClean="0"/>
              <a:t>to vomit</a:t>
            </a:r>
            <a:endParaRPr lang="en-MY" dirty="0" smtClean="0"/>
          </a:p>
          <a:p>
            <a:r>
              <a:rPr lang="en-US" dirty="0" smtClean="0"/>
              <a:t>addiction</a:t>
            </a:r>
            <a:endParaRPr lang="en-MY" dirty="0" smtClean="0"/>
          </a:p>
        </p:txBody>
      </p:sp>
      <p:sp>
        <p:nvSpPr>
          <p:cNvPr id="7" name="Rectangle 6"/>
          <p:cNvSpPr/>
          <p:nvPr/>
        </p:nvSpPr>
        <p:spPr>
          <a:xfrm>
            <a:off x="381000" y="609600"/>
            <a:ext cx="4572000" cy="59093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healthy</a:t>
            </a:r>
            <a:endParaRPr lang="en-MY" dirty="0" smtClean="0"/>
          </a:p>
          <a:p>
            <a:r>
              <a:rPr lang="en-US" dirty="0" smtClean="0"/>
              <a:t>nutrients</a:t>
            </a:r>
            <a:endParaRPr lang="en-MY" dirty="0" smtClean="0"/>
          </a:p>
          <a:p>
            <a:r>
              <a:rPr lang="en-US" dirty="0" smtClean="0"/>
              <a:t>protein</a:t>
            </a:r>
            <a:endParaRPr lang="en-MY" dirty="0" smtClean="0"/>
          </a:p>
          <a:p>
            <a:r>
              <a:rPr lang="en-US" dirty="0" smtClean="0"/>
              <a:t>well-balanced meal</a:t>
            </a:r>
            <a:endParaRPr lang="en-MY" dirty="0" smtClean="0"/>
          </a:p>
          <a:p>
            <a:r>
              <a:rPr lang="en-US" dirty="0" smtClean="0"/>
              <a:t>nutritious</a:t>
            </a:r>
            <a:endParaRPr lang="en-MY" dirty="0" smtClean="0"/>
          </a:p>
          <a:p>
            <a:r>
              <a:rPr lang="en-US" dirty="0" smtClean="0"/>
              <a:t>natural</a:t>
            </a:r>
            <a:endParaRPr lang="en-MY" dirty="0" smtClean="0"/>
          </a:p>
          <a:p>
            <a:r>
              <a:rPr lang="en-US" dirty="0" smtClean="0"/>
              <a:t>organic</a:t>
            </a:r>
            <a:endParaRPr lang="en-MY" dirty="0" smtClean="0"/>
          </a:p>
          <a:p>
            <a:r>
              <a:rPr lang="en-US" dirty="0" smtClean="0"/>
              <a:t>vitamins</a:t>
            </a:r>
            <a:endParaRPr lang="en-MY" dirty="0" smtClean="0"/>
          </a:p>
          <a:p>
            <a:r>
              <a:rPr lang="en-US" dirty="0" smtClean="0"/>
              <a:t>minerals</a:t>
            </a:r>
            <a:endParaRPr lang="en-MY" dirty="0" smtClean="0"/>
          </a:p>
          <a:p>
            <a:r>
              <a:rPr lang="en-US" dirty="0" smtClean="0"/>
              <a:t>dietary choices</a:t>
            </a:r>
            <a:endParaRPr lang="en-MY" dirty="0" smtClean="0"/>
          </a:p>
          <a:p>
            <a:r>
              <a:rPr lang="en-US" dirty="0" smtClean="0"/>
              <a:t>whole grain</a:t>
            </a:r>
            <a:endParaRPr lang="en-MY" dirty="0" smtClean="0"/>
          </a:p>
          <a:p>
            <a:r>
              <a:rPr lang="en-US" dirty="0" smtClean="0"/>
              <a:t>soy products</a:t>
            </a:r>
            <a:endParaRPr lang="en-MY" dirty="0" smtClean="0"/>
          </a:p>
          <a:p>
            <a:r>
              <a:rPr lang="en-US" dirty="0" smtClean="0"/>
              <a:t>to eat right</a:t>
            </a:r>
            <a:endParaRPr lang="en-MY" dirty="0" smtClean="0"/>
          </a:p>
          <a:p>
            <a:r>
              <a:rPr lang="en-US" dirty="0" smtClean="0"/>
              <a:t>to have energy</a:t>
            </a:r>
            <a:endParaRPr lang="en-MY" dirty="0" smtClean="0"/>
          </a:p>
          <a:p>
            <a:r>
              <a:rPr lang="en-US" dirty="0" smtClean="0"/>
              <a:t>to be active</a:t>
            </a:r>
            <a:endParaRPr lang="en-MY" dirty="0" smtClean="0"/>
          </a:p>
          <a:p>
            <a:r>
              <a:rPr lang="en-US" dirty="0" smtClean="0"/>
              <a:t>to be fit</a:t>
            </a:r>
            <a:endParaRPr lang="en-MY" dirty="0" smtClean="0"/>
          </a:p>
          <a:p>
            <a:r>
              <a:rPr lang="en-US" dirty="0" smtClean="0"/>
              <a:t>to be in shape</a:t>
            </a:r>
            <a:endParaRPr lang="en-MY" dirty="0" smtClean="0"/>
          </a:p>
          <a:p>
            <a:r>
              <a:rPr lang="en-US" dirty="0" smtClean="0"/>
              <a:t>to exercise</a:t>
            </a:r>
            <a:endParaRPr lang="en-MY" dirty="0" smtClean="0"/>
          </a:p>
          <a:p>
            <a:r>
              <a:rPr lang="en-US" dirty="0" smtClean="0"/>
              <a:t>to play sports</a:t>
            </a:r>
            <a:endParaRPr lang="en-MY" dirty="0" smtClean="0"/>
          </a:p>
          <a:p>
            <a:r>
              <a:rPr lang="en-US" dirty="0" smtClean="0"/>
              <a:t>to go on a diet</a:t>
            </a:r>
            <a:endParaRPr lang="en-MY" dirty="0" smtClean="0"/>
          </a:p>
          <a:p>
            <a:r>
              <a:rPr lang="en-US" dirty="0" smtClean="0"/>
              <a:t>to lose weight</a:t>
            </a:r>
            <a:endParaRPr lang="en-MY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42</TotalTime>
  <Words>360</Words>
  <Application>Microsoft Office PowerPoint</Application>
  <PresentationFormat>On-screen Show (4:3)</PresentationFormat>
  <Paragraphs>487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Technic</vt:lpstr>
      <vt:lpstr>idioms</vt:lpstr>
      <vt:lpstr>Slide 2</vt:lpstr>
      <vt:lpstr>SOPHISTICATION IS WHEN SIMPLE WORD IS REPLACED BY GOOD EXPRESSION</vt:lpstr>
      <vt:lpstr>Slide 4</vt:lpstr>
      <vt:lpstr>Try this… wonderful</vt:lpstr>
      <vt:lpstr>MAKE AN EFFORT TO HAVE COLLECTIONS OF VOCABS</vt:lpstr>
      <vt:lpstr>To describe weather</vt:lpstr>
      <vt:lpstr>To describe food</vt:lpstr>
      <vt:lpstr>Health Vocabulary 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idioms</dc:title>
  <dc:creator>Aspire V5-473PG</dc:creator>
  <cp:lastModifiedBy>Aspire V5-473PG</cp:lastModifiedBy>
  <cp:revision>1</cp:revision>
  <dcterms:created xsi:type="dcterms:W3CDTF">2015-04-07T03:43:54Z</dcterms:created>
  <dcterms:modified xsi:type="dcterms:W3CDTF">2015-04-07T04:26:18Z</dcterms:modified>
</cp:coreProperties>
</file>